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80" r:id="rId24"/>
    <p:sldId id="281" r:id="rId25"/>
    <p:sldId id="282" r:id="rId26"/>
    <p:sldId id="283" r:id="rId27"/>
    <p:sldId id="284" r:id="rId28"/>
  </p:sldIdLst>
  <p:sldSz cx="10693400" cy="7562850"/>
  <p:notesSz cx="10693400" cy="7562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29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95959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‹#›</a:t>
            </a:fld>
            <a:endParaRPr sz="1050">
              <a:latin typeface="Arial Black"/>
              <a:cs typeface="Arial Blac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95959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‹#›</a:t>
            </a:fld>
            <a:endParaRPr sz="1050">
              <a:latin typeface="Arial Black"/>
              <a:cs typeface="Arial Black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64997" y="1057656"/>
            <a:ext cx="202692" cy="202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081521" y="2905887"/>
            <a:ext cx="360045" cy="361315"/>
          </a:xfrm>
          <a:custGeom>
            <a:avLst/>
            <a:gdLst/>
            <a:ahLst/>
            <a:cxnLst/>
            <a:rect l="l" t="t" r="r" b="b"/>
            <a:pathLst>
              <a:path w="360045" h="361314">
                <a:moveTo>
                  <a:pt x="180022" y="361188"/>
                </a:moveTo>
                <a:lnTo>
                  <a:pt x="134196" y="355473"/>
                </a:lnTo>
                <a:lnTo>
                  <a:pt x="90910" y="338328"/>
                </a:lnTo>
                <a:lnTo>
                  <a:pt x="52578" y="309753"/>
                </a:lnTo>
                <a:lnTo>
                  <a:pt x="23368" y="270891"/>
                </a:lnTo>
                <a:lnTo>
                  <a:pt x="5842" y="227457"/>
                </a:lnTo>
                <a:lnTo>
                  <a:pt x="0" y="181737"/>
                </a:lnTo>
                <a:lnTo>
                  <a:pt x="5842" y="136017"/>
                </a:lnTo>
                <a:lnTo>
                  <a:pt x="23368" y="92583"/>
                </a:lnTo>
                <a:lnTo>
                  <a:pt x="52578" y="53721"/>
                </a:lnTo>
                <a:lnTo>
                  <a:pt x="90910" y="23876"/>
                </a:lnTo>
                <a:lnTo>
                  <a:pt x="134196" y="5969"/>
                </a:lnTo>
                <a:lnTo>
                  <a:pt x="180022" y="0"/>
                </a:lnTo>
                <a:lnTo>
                  <a:pt x="225975" y="5969"/>
                </a:lnTo>
                <a:lnTo>
                  <a:pt x="269642" y="23876"/>
                </a:lnTo>
                <a:lnTo>
                  <a:pt x="308610" y="53721"/>
                </a:lnTo>
                <a:lnTo>
                  <a:pt x="337185" y="92583"/>
                </a:lnTo>
                <a:lnTo>
                  <a:pt x="354330" y="136017"/>
                </a:lnTo>
                <a:lnTo>
                  <a:pt x="360045" y="181737"/>
                </a:lnTo>
                <a:lnTo>
                  <a:pt x="354330" y="227457"/>
                </a:lnTo>
                <a:lnTo>
                  <a:pt x="337185" y="270891"/>
                </a:lnTo>
                <a:lnTo>
                  <a:pt x="308610" y="309753"/>
                </a:lnTo>
                <a:lnTo>
                  <a:pt x="269642" y="338328"/>
                </a:lnTo>
                <a:lnTo>
                  <a:pt x="225975" y="355473"/>
                </a:lnTo>
                <a:lnTo>
                  <a:pt x="180022" y="36118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925311" y="772667"/>
            <a:ext cx="4767072" cy="4226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617585" y="1988820"/>
            <a:ext cx="274955" cy="277495"/>
          </a:xfrm>
          <a:custGeom>
            <a:avLst/>
            <a:gdLst/>
            <a:ahLst/>
            <a:cxnLst/>
            <a:rect l="l" t="t" r="r" b="b"/>
            <a:pathLst>
              <a:path w="274954" h="277494">
                <a:moveTo>
                  <a:pt x="137038" y="277368"/>
                </a:moveTo>
                <a:lnTo>
                  <a:pt x="84269" y="267081"/>
                </a:lnTo>
                <a:lnTo>
                  <a:pt x="39502" y="236220"/>
                </a:lnTo>
                <a:lnTo>
                  <a:pt x="13167" y="200558"/>
                </a:lnTo>
                <a:lnTo>
                  <a:pt x="0" y="159776"/>
                </a:lnTo>
                <a:lnTo>
                  <a:pt x="0" y="117165"/>
                </a:lnTo>
                <a:lnTo>
                  <a:pt x="13167" y="76017"/>
                </a:lnTo>
                <a:lnTo>
                  <a:pt x="39502" y="39624"/>
                </a:lnTo>
                <a:lnTo>
                  <a:pt x="84269" y="10096"/>
                </a:lnTo>
                <a:lnTo>
                  <a:pt x="137038" y="0"/>
                </a:lnTo>
                <a:lnTo>
                  <a:pt x="164946" y="2547"/>
                </a:lnTo>
                <a:lnTo>
                  <a:pt x="191140" y="10096"/>
                </a:lnTo>
                <a:lnTo>
                  <a:pt x="215047" y="22502"/>
                </a:lnTo>
                <a:lnTo>
                  <a:pt x="236098" y="39624"/>
                </a:lnTo>
                <a:lnTo>
                  <a:pt x="240386" y="45720"/>
                </a:lnTo>
                <a:lnTo>
                  <a:pt x="137038" y="45720"/>
                </a:lnTo>
                <a:lnTo>
                  <a:pt x="119083" y="47220"/>
                </a:lnTo>
                <a:lnTo>
                  <a:pt x="71506" y="73152"/>
                </a:lnTo>
                <a:lnTo>
                  <a:pt x="44074" y="138303"/>
                </a:lnTo>
                <a:lnTo>
                  <a:pt x="50932" y="173878"/>
                </a:lnTo>
                <a:lnTo>
                  <a:pt x="86031" y="217098"/>
                </a:lnTo>
                <a:lnTo>
                  <a:pt x="137038" y="233172"/>
                </a:lnTo>
                <a:lnTo>
                  <a:pt x="238286" y="233172"/>
                </a:lnTo>
                <a:lnTo>
                  <a:pt x="236098" y="236220"/>
                </a:lnTo>
                <a:lnTo>
                  <a:pt x="215047" y="254222"/>
                </a:lnTo>
                <a:lnTo>
                  <a:pt x="191140" y="267081"/>
                </a:lnTo>
                <a:lnTo>
                  <a:pt x="164946" y="274796"/>
                </a:lnTo>
                <a:lnTo>
                  <a:pt x="137038" y="277368"/>
                </a:lnTo>
                <a:close/>
              </a:path>
              <a:path w="274954" h="277494">
                <a:moveTo>
                  <a:pt x="238286" y="233172"/>
                </a:moveTo>
                <a:lnTo>
                  <a:pt x="137038" y="233172"/>
                </a:lnTo>
                <a:lnTo>
                  <a:pt x="155873" y="231243"/>
                </a:lnTo>
                <a:lnTo>
                  <a:pt x="173423" y="225742"/>
                </a:lnTo>
                <a:lnTo>
                  <a:pt x="189544" y="217098"/>
                </a:lnTo>
                <a:lnTo>
                  <a:pt x="204094" y="205740"/>
                </a:lnTo>
                <a:lnTo>
                  <a:pt x="224668" y="173878"/>
                </a:lnTo>
                <a:lnTo>
                  <a:pt x="231526" y="138303"/>
                </a:lnTo>
                <a:lnTo>
                  <a:pt x="224668" y="103298"/>
                </a:lnTo>
                <a:lnTo>
                  <a:pt x="189544" y="60507"/>
                </a:lnTo>
                <a:lnTo>
                  <a:pt x="137038" y="45720"/>
                </a:lnTo>
                <a:lnTo>
                  <a:pt x="240386" y="45720"/>
                </a:lnTo>
                <a:lnTo>
                  <a:pt x="261701" y="76017"/>
                </a:lnTo>
                <a:lnTo>
                  <a:pt x="274502" y="117165"/>
                </a:lnTo>
                <a:lnTo>
                  <a:pt x="274502" y="159776"/>
                </a:lnTo>
                <a:lnTo>
                  <a:pt x="261701" y="200558"/>
                </a:lnTo>
                <a:lnTo>
                  <a:pt x="238286" y="233172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37822" y="1758194"/>
            <a:ext cx="3361054" cy="4300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95959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‹#›</a:t>
            </a:fld>
            <a:endParaRPr sz="1050">
              <a:latin typeface="Arial Black"/>
              <a:cs typeface="Arial Black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95959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‹#›</a:t>
            </a:fld>
            <a:endParaRPr sz="1050">
              <a:latin typeface="Arial Black"/>
              <a:cs typeface="Arial Black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95959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‹#›</a:t>
            </a:fld>
            <a:endParaRPr sz="1050">
              <a:latin typeface="Arial Black"/>
              <a:cs typeface="Arial Blac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4247" y="2047724"/>
            <a:ext cx="3772534" cy="986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1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46354" y="3161852"/>
            <a:ext cx="8303259" cy="1897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33844" y="6403116"/>
            <a:ext cx="2005964" cy="159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595959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50043" y="6379062"/>
            <a:ext cx="643890" cy="203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‹#›</a:t>
            </a:fld>
            <a:endParaRPr sz="1050">
              <a:latin typeface="Arial Black"/>
              <a:cs typeface="Arial Black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38.jpg"/><Relationship Id="rId4" Type="http://schemas.openxmlformats.org/officeDocument/2006/relationships/image" Target="../media/image8.png"/><Relationship Id="rId9" Type="http://schemas.openxmlformats.org/officeDocument/2006/relationships/image" Target="../media/image13.jp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41.jpg"/><Relationship Id="rId4" Type="http://schemas.openxmlformats.org/officeDocument/2006/relationships/image" Target="../media/image8.png"/><Relationship Id="rId9" Type="http://schemas.openxmlformats.org/officeDocument/2006/relationships/image" Target="../media/image13.jpg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46.jpg"/><Relationship Id="rId4" Type="http://schemas.openxmlformats.org/officeDocument/2006/relationships/image" Target="../media/image8.png"/><Relationship Id="rId9" Type="http://schemas.openxmlformats.org/officeDocument/2006/relationships/image" Target="../media/image13.jpg"/><Relationship Id="rId1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9.png"/><Relationship Id="rId1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12" Type="http://schemas.openxmlformats.org/officeDocument/2006/relationships/image" Target="../media/image7.jpg"/><Relationship Id="rId17" Type="http://schemas.openxmlformats.org/officeDocument/2006/relationships/image" Target="../media/image21.png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47.png"/><Relationship Id="rId5" Type="http://schemas.openxmlformats.org/officeDocument/2006/relationships/image" Target="../media/image12.png"/><Relationship Id="rId15" Type="http://schemas.openxmlformats.org/officeDocument/2006/relationships/image" Target="../media/image14.png"/><Relationship Id="rId10" Type="http://schemas.openxmlformats.org/officeDocument/2006/relationships/image" Target="../media/image20.png"/><Relationship Id="rId19" Type="http://schemas.openxmlformats.org/officeDocument/2006/relationships/image" Target="../media/image46.jp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1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jpg"/><Relationship Id="rId4" Type="http://schemas.openxmlformats.org/officeDocument/2006/relationships/image" Target="../media/image8.png"/><Relationship Id="rId9" Type="http://schemas.openxmlformats.org/officeDocument/2006/relationships/image" Target="../media/image13.jp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52.jpg"/><Relationship Id="rId4" Type="http://schemas.openxmlformats.org/officeDocument/2006/relationships/image" Target="../media/image8.png"/><Relationship Id="rId9" Type="http://schemas.openxmlformats.org/officeDocument/2006/relationships/image" Target="../media/image13.jpg"/><Relationship Id="rId1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9.jpg"/><Relationship Id="rId4" Type="http://schemas.openxmlformats.org/officeDocument/2006/relationships/image" Target="../media/image8.png"/><Relationship Id="rId9" Type="http://schemas.openxmlformats.org/officeDocument/2006/relationships/image" Target="../media/image13.jp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8491" y="768857"/>
            <a:ext cx="8912860" cy="6021705"/>
            <a:chOff x="888491" y="768857"/>
            <a:chExt cx="8912860" cy="6021705"/>
          </a:xfrm>
        </p:grpSpPr>
        <p:sp>
          <p:nvSpPr>
            <p:cNvPr id="3" name="object 3"/>
            <p:cNvSpPr/>
            <p:nvPr/>
          </p:nvSpPr>
          <p:spPr>
            <a:xfrm>
              <a:off x="1304162" y="768857"/>
              <a:ext cx="8496681" cy="60213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88479" y="3041903"/>
              <a:ext cx="1125855" cy="1744345"/>
            </a:xfrm>
            <a:custGeom>
              <a:avLst/>
              <a:gdLst/>
              <a:ahLst/>
              <a:cxnLst/>
              <a:rect l="l" t="t" r="r" b="b"/>
              <a:pathLst>
                <a:path w="1125855" h="1744345">
                  <a:moveTo>
                    <a:pt x="376440" y="189547"/>
                  </a:moveTo>
                  <a:lnTo>
                    <a:pt x="370344" y="141338"/>
                  </a:lnTo>
                  <a:lnTo>
                    <a:pt x="352056" y="95592"/>
                  </a:lnTo>
                  <a:lnTo>
                    <a:pt x="326136" y="60960"/>
                  </a:lnTo>
                  <a:lnTo>
                    <a:pt x="321576" y="54864"/>
                  </a:lnTo>
                  <a:lnTo>
                    <a:pt x="316242" y="50368"/>
                  </a:lnTo>
                  <a:lnTo>
                    <a:pt x="316242" y="188595"/>
                  </a:lnTo>
                  <a:lnTo>
                    <a:pt x="306527" y="237083"/>
                  </a:lnTo>
                  <a:lnTo>
                    <a:pt x="277380" y="280416"/>
                  </a:lnTo>
                  <a:lnTo>
                    <a:pt x="237185" y="307276"/>
                  </a:lnTo>
                  <a:lnTo>
                    <a:pt x="188988" y="316992"/>
                  </a:lnTo>
                  <a:lnTo>
                    <a:pt x="163334" y="314502"/>
                  </a:lnTo>
                  <a:lnTo>
                    <a:pt x="117182" y="295783"/>
                  </a:lnTo>
                  <a:lnTo>
                    <a:pt x="69253" y="237083"/>
                  </a:lnTo>
                  <a:lnTo>
                    <a:pt x="59817" y="188595"/>
                  </a:lnTo>
                  <a:lnTo>
                    <a:pt x="69253" y="140690"/>
                  </a:lnTo>
                  <a:lnTo>
                    <a:pt x="97536" y="99060"/>
                  </a:lnTo>
                  <a:lnTo>
                    <a:pt x="139255" y="70294"/>
                  </a:lnTo>
                  <a:lnTo>
                    <a:pt x="188988" y="60960"/>
                  </a:lnTo>
                  <a:lnTo>
                    <a:pt x="213728" y="63271"/>
                  </a:lnTo>
                  <a:lnTo>
                    <a:pt x="258635" y="82181"/>
                  </a:lnTo>
                  <a:lnTo>
                    <a:pt x="306527" y="140690"/>
                  </a:lnTo>
                  <a:lnTo>
                    <a:pt x="316242" y="188595"/>
                  </a:lnTo>
                  <a:lnTo>
                    <a:pt x="316242" y="50368"/>
                  </a:lnTo>
                  <a:lnTo>
                    <a:pt x="293141" y="30861"/>
                  </a:lnTo>
                  <a:lnTo>
                    <a:pt x="260997" y="13716"/>
                  </a:lnTo>
                  <a:lnTo>
                    <a:pt x="225983" y="3429"/>
                  </a:lnTo>
                  <a:lnTo>
                    <a:pt x="188988" y="0"/>
                  </a:lnTo>
                  <a:lnTo>
                    <a:pt x="151091" y="3429"/>
                  </a:lnTo>
                  <a:lnTo>
                    <a:pt x="83324" y="30861"/>
                  </a:lnTo>
                  <a:lnTo>
                    <a:pt x="27432" y="89408"/>
                  </a:lnTo>
                  <a:lnTo>
                    <a:pt x="9144" y="127901"/>
                  </a:lnTo>
                  <a:lnTo>
                    <a:pt x="0" y="168757"/>
                  </a:lnTo>
                  <a:lnTo>
                    <a:pt x="0" y="210324"/>
                  </a:lnTo>
                  <a:lnTo>
                    <a:pt x="9144" y="250990"/>
                  </a:lnTo>
                  <a:lnTo>
                    <a:pt x="27432" y="289128"/>
                  </a:lnTo>
                  <a:lnTo>
                    <a:pt x="54864" y="323088"/>
                  </a:lnTo>
                  <a:lnTo>
                    <a:pt x="115633" y="364236"/>
                  </a:lnTo>
                  <a:lnTo>
                    <a:pt x="188988" y="377952"/>
                  </a:lnTo>
                  <a:lnTo>
                    <a:pt x="225983" y="374523"/>
                  </a:lnTo>
                  <a:lnTo>
                    <a:pt x="260997" y="364236"/>
                  </a:lnTo>
                  <a:lnTo>
                    <a:pt x="293141" y="347091"/>
                  </a:lnTo>
                  <a:lnTo>
                    <a:pt x="321576" y="323088"/>
                  </a:lnTo>
                  <a:lnTo>
                    <a:pt x="326212" y="316992"/>
                  </a:lnTo>
                  <a:lnTo>
                    <a:pt x="352056" y="283006"/>
                  </a:lnTo>
                  <a:lnTo>
                    <a:pt x="370344" y="237642"/>
                  </a:lnTo>
                  <a:lnTo>
                    <a:pt x="376440" y="189547"/>
                  </a:lnTo>
                  <a:close/>
                </a:path>
                <a:path w="1125855" h="1744345">
                  <a:moveTo>
                    <a:pt x="1125486" y="1498854"/>
                  </a:moveTo>
                  <a:lnTo>
                    <a:pt x="1121054" y="1451927"/>
                  </a:lnTo>
                  <a:lnTo>
                    <a:pt x="1107770" y="1406321"/>
                  </a:lnTo>
                  <a:lnTo>
                    <a:pt x="1085621" y="1363357"/>
                  </a:lnTo>
                  <a:lnTo>
                    <a:pt x="1054620" y="1324356"/>
                  </a:lnTo>
                  <a:lnTo>
                    <a:pt x="1015923" y="1292352"/>
                  </a:lnTo>
                  <a:lnTo>
                    <a:pt x="972870" y="1269492"/>
                  </a:lnTo>
                  <a:lnTo>
                    <a:pt x="926909" y="1255776"/>
                  </a:lnTo>
                  <a:lnTo>
                    <a:pt x="879551" y="1251204"/>
                  </a:lnTo>
                  <a:lnTo>
                    <a:pt x="832256" y="1255776"/>
                  </a:lnTo>
                  <a:lnTo>
                    <a:pt x="786511" y="1269492"/>
                  </a:lnTo>
                  <a:lnTo>
                    <a:pt x="743800" y="1292352"/>
                  </a:lnTo>
                  <a:lnTo>
                    <a:pt x="705624" y="1324356"/>
                  </a:lnTo>
                  <a:lnTo>
                    <a:pt x="674116" y="1363357"/>
                  </a:lnTo>
                  <a:lnTo>
                    <a:pt x="651611" y="1406321"/>
                  </a:lnTo>
                  <a:lnTo>
                    <a:pt x="638111" y="1451927"/>
                  </a:lnTo>
                  <a:lnTo>
                    <a:pt x="633615" y="1498854"/>
                  </a:lnTo>
                  <a:lnTo>
                    <a:pt x="638111" y="1545793"/>
                  </a:lnTo>
                  <a:lnTo>
                    <a:pt x="651611" y="1591398"/>
                  </a:lnTo>
                  <a:lnTo>
                    <a:pt x="674116" y="1634363"/>
                  </a:lnTo>
                  <a:lnTo>
                    <a:pt x="705624" y="1673352"/>
                  </a:lnTo>
                  <a:lnTo>
                    <a:pt x="743800" y="1704365"/>
                  </a:lnTo>
                  <a:lnTo>
                    <a:pt x="786511" y="1726501"/>
                  </a:lnTo>
                  <a:lnTo>
                    <a:pt x="832256" y="1739798"/>
                  </a:lnTo>
                  <a:lnTo>
                    <a:pt x="879551" y="1744218"/>
                  </a:lnTo>
                  <a:lnTo>
                    <a:pt x="926909" y="1739798"/>
                  </a:lnTo>
                  <a:lnTo>
                    <a:pt x="972870" y="1726501"/>
                  </a:lnTo>
                  <a:lnTo>
                    <a:pt x="1015923" y="1704365"/>
                  </a:lnTo>
                  <a:lnTo>
                    <a:pt x="1054620" y="1673352"/>
                  </a:lnTo>
                  <a:lnTo>
                    <a:pt x="1085621" y="1634363"/>
                  </a:lnTo>
                  <a:lnTo>
                    <a:pt x="1107770" y="1591398"/>
                  </a:lnTo>
                  <a:lnTo>
                    <a:pt x="1121054" y="1545793"/>
                  </a:lnTo>
                  <a:lnTo>
                    <a:pt x="1125486" y="1498854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8308" y="3102864"/>
              <a:ext cx="256540" cy="256540"/>
            </a:xfrm>
            <a:custGeom>
              <a:avLst/>
              <a:gdLst/>
              <a:ahLst/>
              <a:cxnLst/>
              <a:rect l="l" t="t" r="r" b="b"/>
              <a:pathLst>
                <a:path w="256540" h="256539">
                  <a:moveTo>
                    <a:pt x="129159" y="0"/>
                  </a:moveTo>
                  <a:lnTo>
                    <a:pt x="79438" y="9334"/>
                  </a:lnTo>
                  <a:lnTo>
                    <a:pt x="37719" y="38099"/>
                  </a:lnTo>
                  <a:lnTo>
                    <a:pt x="9429" y="79724"/>
                  </a:lnTo>
                  <a:lnTo>
                    <a:pt x="0" y="127634"/>
                  </a:lnTo>
                  <a:lnTo>
                    <a:pt x="9429" y="176117"/>
                  </a:lnTo>
                  <a:lnTo>
                    <a:pt x="37719" y="219455"/>
                  </a:lnTo>
                  <a:lnTo>
                    <a:pt x="79438" y="246316"/>
                  </a:lnTo>
                  <a:lnTo>
                    <a:pt x="129159" y="256031"/>
                  </a:lnTo>
                  <a:lnTo>
                    <a:pt x="153900" y="253531"/>
                  </a:lnTo>
                  <a:lnTo>
                    <a:pt x="198810" y="234815"/>
                  </a:lnTo>
                  <a:lnTo>
                    <a:pt x="246697" y="176117"/>
                  </a:lnTo>
                  <a:lnTo>
                    <a:pt x="256413" y="127634"/>
                  </a:lnTo>
                  <a:lnTo>
                    <a:pt x="246697" y="79724"/>
                  </a:lnTo>
                  <a:lnTo>
                    <a:pt x="217551" y="38099"/>
                  </a:lnTo>
                  <a:lnTo>
                    <a:pt x="177355" y="9334"/>
                  </a:lnTo>
                  <a:lnTo>
                    <a:pt x="129159" y="0"/>
                  </a:lnTo>
                  <a:close/>
                </a:path>
              </a:pathLst>
            </a:custGeom>
            <a:ln w="762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960875" y="4375404"/>
              <a:ext cx="2836164" cy="18013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73068" y="2609088"/>
              <a:ext cx="2814828" cy="178003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74619" y="4434840"/>
              <a:ext cx="5343525" cy="2025650"/>
            </a:xfrm>
            <a:custGeom>
              <a:avLst/>
              <a:gdLst/>
              <a:ahLst/>
              <a:cxnLst/>
              <a:rect l="l" t="t" r="r" b="b"/>
              <a:pathLst>
                <a:path w="5343525" h="2025650">
                  <a:moveTo>
                    <a:pt x="5343143" y="2025395"/>
                  </a:moveTo>
                  <a:lnTo>
                    <a:pt x="0" y="2025395"/>
                  </a:lnTo>
                  <a:lnTo>
                    <a:pt x="0" y="0"/>
                  </a:lnTo>
                  <a:lnTo>
                    <a:pt x="5343143" y="0"/>
                  </a:lnTo>
                  <a:lnTo>
                    <a:pt x="5343143" y="202539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335490" y="4442028"/>
            <a:ext cx="4023360" cy="1949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8309" marR="5080" indent="-436245">
              <a:lnSpc>
                <a:spcPct val="100200"/>
              </a:lnSpc>
              <a:spcBef>
                <a:spcPts val="95"/>
              </a:spcBef>
            </a:pPr>
            <a:r>
              <a:rPr sz="6300" b="1" spc="-705" dirty="0">
                <a:latin typeface="Arial"/>
                <a:cs typeface="Arial"/>
              </a:rPr>
              <a:t>C</a:t>
            </a:r>
            <a:r>
              <a:rPr sz="6300" b="1" spc="-105" dirty="0">
                <a:latin typeface="Arial"/>
                <a:cs typeface="Arial"/>
              </a:rPr>
              <a:t>O</a:t>
            </a:r>
            <a:r>
              <a:rPr sz="6300" b="1" spc="805" dirty="0">
                <a:latin typeface="Arial"/>
                <a:cs typeface="Arial"/>
              </a:rPr>
              <a:t>M</a:t>
            </a:r>
            <a:r>
              <a:rPr sz="6300" b="1" spc="-735" dirty="0">
                <a:latin typeface="Arial"/>
                <a:cs typeface="Arial"/>
              </a:rPr>
              <a:t>P</a:t>
            </a:r>
            <a:r>
              <a:rPr sz="6300" b="1" spc="-75" dirty="0">
                <a:latin typeface="Arial"/>
                <a:cs typeface="Arial"/>
              </a:rPr>
              <a:t>A</a:t>
            </a:r>
            <a:r>
              <a:rPr sz="6300" b="1" spc="430" dirty="0">
                <a:latin typeface="Arial"/>
                <a:cs typeface="Arial"/>
              </a:rPr>
              <a:t>N</a:t>
            </a:r>
            <a:r>
              <a:rPr sz="6300" b="1" spc="-229" dirty="0">
                <a:latin typeface="Arial"/>
                <a:cs typeface="Arial"/>
              </a:rPr>
              <a:t>Y  </a:t>
            </a:r>
            <a:r>
              <a:rPr sz="6300" b="1" spc="-395" dirty="0">
                <a:latin typeface="Arial"/>
                <a:cs typeface="Arial"/>
              </a:rPr>
              <a:t>PROFILE</a:t>
            </a:r>
            <a:endParaRPr sz="6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08377" y="1311675"/>
            <a:ext cx="28194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65" dirty="0">
                <a:latin typeface="Arial"/>
                <a:cs typeface="Arial"/>
              </a:rPr>
              <a:t>2</a:t>
            </a:r>
            <a:endParaRPr sz="35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6504" y="1845026"/>
            <a:ext cx="3125470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i="0" spc="-30" dirty="0">
                <a:latin typeface="Arial"/>
                <a:cs typeface="Arial"/>
              </a:rPr>
              <a:t>VISI </a:t>
            </a:r>
            <a:r>
              <a:rPr sz="3850" i="0" spc="-25" dirty="0">
                <a:latin typeface="Arial"/>
                <a:cs typeface="Arial"/>
              </a:rPr>
              <a:t>dan</a:t>
            </a:r>
            <a:r>
              <a:rPr sz="3850" i="0" spc="-30" dirty="0">
                <a:latin typeface="Arial"/>
                <a:cs typeface="Arial"/>
              </a:rPr>
              <a:t> </a:t>
            </a:r>
            <a:r>
              <a:rPr sz="3850" i="0" spc="90" dirty="0">
                <a:latin typeface="Arial"/>
                <a:cs typeface="Arial"/>
              </a:rPr>
              <a:t>MISI</a:t>
            </a:r>
            <a:endParaRPr sz="38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991743"/>
            <a:ext cx="6471920" cy="4918710"/>
            <a:chOff x="0" y="991743"/>
            <a:chExt cx="6471920" cy="4918710"/>
          </a:xfrm>
        </p:grpSpPr>
        <p:sp>
          <p:nvSpPr>
            <p:cNvPr id="5" name="object 5"/>
            <p:cNvSpPr/>
            <p:nvPr/>
          </p:nvSpPr>
          <p:spPr>
            <a:xfrm>
              <a:off x="0" y="991743"/>
              <a:ext cx="6471666" cy="49183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6526" y="3818382"/>
              <a:ext cx="361315" cy="360045"/>
            </a:xfrm>
            <a:custGeom>
              <a:avLst/>
              <a:gdLst/>
              <a:ahLst/>
              <a:cxnLst/>
              <a:rect l="l" t="t" r="r" b="b"/>
              <a:pathLst>
                <a:path w="361315" h="360045">
                  <a:moveTo>
                    <a:pt x="181165" y="360044"/>
                  </a:moveTo>
                  <a:lnTo>
                    <a:pt x="135339" y="354329"/>
                  </a:lnTo>
                  <a:lnTo>
                    <a:pt x="92053" y="337184"/>
                  </a:lnTo>
                  <a:lnTo>
                    <a:pt x="53721" y="308609"/>
                  </a:lnTo>
                  <a:lnTo>
                    <a:pt x="23876" y="269747"/>
                  </a:lnTo>
                  <a:lnTo>
                    <a:pt x="5969" y="226313"/>
                  </a:lnTo>
                  <a:lnTo>
                    <a:pt x="0" y="180593"/>
                  </a:lnTo>
                  <a:lnTo>
                    <a:pt x="5969" y="134873"/>
                  </a:lnTo>
                  <a:lnTo>
                    <a:pt x="23876" y="91439"/>
                  </a:lnTo>
                  <a:lnTo>
                    <a:pt x="53721" y="52577"/>
                  </a:lnTo>
                  <a:lnTo>
                    <a:pt x="92053" y="23367"/>
                  </a:lnTo>
                  <a:lnTo>
                    <a:pt x="135339" y="5841"/>
                  </a:lnTo>
                  <a:lnTo>
                    <a:pt x="181165" y="0"/>
                  </a:lnTo>
                  <a:lnTo>
                    <a:pt x="227118" y="5841"/>
                  </a:lnTo>
                  <a:lnTo>
                    <a:pt x="270785" y="23367"/>
                  </a:lnTo>
                  <a:lnTo>
                    <a:pt x="309753" y="52577"/>
                  </a:lnTo>
                  <a:lnTo>
                    <a:pt x="338328" y="91439"/>
                  </a:lnTo>
                  <a:lnTo>
                    <a:pt x="355473" y="134873"/>
                  </a:lnTo>
                  <a:lnTo>
                    <a:pt x="361188" y="180593"/>
                  </a:lnTo>
                  <a:lnTo>
                    <a:pt x="355473" y="226313"/>
                  </a:lnTo>
                  <a:lnTo>
                    <a:pt x="338328" y="269747"/>
                  </a:lnTo>
                  <a:lnTo>
                    <a:pt x="309753" y="308609"/>
                  </a:lnTo>
                  <a:lnTo>
                    <a:pt x="270785" y="337184"/>
                  </a:lnTo>
                  <a:lnTo>
                    <a:pt x="227118" y="354329"/>
                  </a:lnTo>
                  <a:lnTo>
                    <a:pt x="181165" y="36004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5467" y="5593080"/>
              <a:ext cx="4552188" cy="256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88592" y="4250436"/>
              <a:ext cx="216408" cy="2362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43228" y="4157471"/>
              <a:ext cx="254635" cy="408940"/>
            </a:xfrm>
            <a:custGeom>
              <a:avLst/>
              <a:gdLst/>
              <a:ahLst/>
              <a:cxnLst/>
              <a:rect l="l" t="t" r="r" b="b"/>
              <a:pathLst>
                <a:path w="254634" h="408939">
                  <a:moveTo>
                    <a:pt x="24384" y="0"/>
                  </a:moveTo>
                  <a:lnTo>
                    <a:pt x="0" y="0"/>
                  </a:lnTo>
                  <a:lnTo>
                    <a:pt x="0" y="408432"/>
                  </a:lnTo>
                  <a:lnTo>
                    <a:pt x="24384" y="408432"/>
                  </a:lnTo>
                  <a:lnTo>
                    <a:pt x="24384" y="0"/>
                  </a:lnTo>
                  <a:close/>
                </a:path>
                <a:path w="254634" h="408939">
                  <a:moveTo>
                    <a:pt x="254508" y="0"/>
                  </a:moveTo>
                  <a:lnTo>
                    <a:pt x="118872" y="0"/>
                  </a:lnTo>
                  <a:lnTo>
                    <a:pt x="118872" y="408432"/>
                  </a:lnTo>
                  <a:lnTo>
                    <a:pt x="254508" y="408432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00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97735" y="4157472"/>
              <a:ext cx="66040" cy="408940"/>
            </a:xfrm>
            <a:custGeom>
              <a:avLst/>
              <a:gdLst/>
              <a:ahLst/>
              <a:cxnLst/>
              <a:rect l="l" t="t" r="r" b="b"/>
              <a:pathLst>
                <a:path w="66039" h="408939">
                  <a:moveTo>
                    <a:pt x="65531" y="408431"/>
                  </a:moveTo>
                  <a:lnTo>
                    <a:pt x="0" y="408431"/>
                  </a:lnTo>
                  <a:lnTo>
                    <a:pt x="0" y="0"/>
                  </a:lnTo>
                  <a:lnTo>
                    <a:pt x="65531" y="0"/>
                  </a:lnTo>
                  <a:lnTo>
                    <a:pt x="65531" y="408431"/>
                  </a:lnTo>
                  <a:close/>
                </a:path>
              </a:pathLst>
            </a:custGeom>
            <a:solidFill>
              <a:srgbClr val="0090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67611" y="4157472"/>
              <a:ext cx="94615" cy="408940"/>
            </a:xfrm>
            <a:custGeom>
              <a:avLst/>
              <a:gdLst/>
              <a:ahLst/>
              <a:cxnLst/>
              <a:rect l="l" t="t" r="r" b="b"/>
              <a:pathLst>
                <a:path w="94615" h="408939">
                  <a:moveTo>
                    <a:pt x="94487" y="408431"/>
                  </a:moveTo>
                  <a:lnTo>
                    <a:pt x="0" y="408431"/>
                  </a:lnTo>
                  <a:lnTo>
                    <a:pt x="0" y="0"/>
                  </a:lnTo>
                  <a:lnTo>
                    <a:pt x="94487" y="0"/>
                  </a:lnTo>
                  <a:lnTo>
                    <a:pt x="94487" y="408431"/>
                  </a:lnTo>
                  <a:close/>
                </a:path>
              </a:pathLst>
            </a:custGeom>
            <a:solidFill>
              <a:srgbClr val="00A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19371" y="4285488"/>
              <a:ext cx="262255" cy="265430"/>
            </a:xfrm>
            <a:custGeom>
              <a:avLst/>
              <a:gdLst/>
              <a:ahLst/>
              <a:cxnLst/>
              <a:rect l="l" t="t" r="r" b="b"/>
              <a:pathLst>
                <a:path w="262254" h="265429">
                  <a:moveTo>
                    <a:pt x="131064" y="265175"/>
                  </a:moveTo>
                  <a:lnTo>
                    <a:pt x="89342" y="258409"/>
                  </a:lnTo>
                  <a:lnTo>
                    <a:pt x="53327" y="239572"/>
                  </a:lnTo>
                  <a:lnTo>
                    <a:pt x="25066" y="210860"/>
                  </a:lnTo>
                  <a:lnTo>
                    <a:pt x="6608" y="174467"/>
                  </a:lnTo>
                  <a:lnTo>
                    <a:pt x="0" y="132587"/>
                  </a:lnTo>
                  <a:lnTo>
                    <a:pt x="6608" y="90708"/>
                  </a:lnTo>
                  <a:lnTo>
                    <a:pt x="25066" y="54315"/>
                  </a:lnTo>
                  <a:lnTo>
                    <a:pt x="53327" y="25603"/>
                  </a:lnTo>
                  <a:lnTo>
                    <a:pt x="89342" y="6766"/>
                  </a:lnTo>
                  <a:lnTo>
                    <a:pt x="131064" y="0"/>
                  </a:lnTo>
                  <a:lnTo>
                    <a:pt x="172785" y="6766"/>
                  </a:lnTo>
                  <a:lnTo>
                    <a:pt x="208800" y="25603"/>
                  </a:lnTo>
                  <a:lnTo>
                    <a:pt x="237061" y="54315"/>
                  </a:lnTo>
                  <a:lnTo>
                    <a:pt x="255519" y="90708"/>
                  </a:lnTo>
                  <a:lnTo>
                    <a:pt x="262128" y="132587"/>
                  </a:lnTo>
                  <a:lnTo>
                    <a:pt x="255519" y="174467"/>
                  </a:lnTo>
                  <a:lnTo>
                    <a:pt x="237061" y="210860"/>
                  </a:lnTo>
                  <a:lnTo>
                    <a:pt x="208800" y="239572"/>
                  </a:lnTo>
                  <a:lnTo>
                    <a:pt x="172785" y="258409"/>
                  </a:lnTo>
                  <a:lnTo>
                    <a:pt x="131064" y="265175"/>
                  </a:lnTo>
                  <a:close/>
                </a:path>
              </a:pathLst>
            </a:custGeom>
            <a:solidFill>
              <a:srgbClr val="493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32859" y="4425696"/>
              <a:ext cx="833755" cy="140335"/>
            </a:xfrm>
            <a:custGeom>
              <a:avLst/>
              <a:gdLst/>
              <a:ahLst/>
              <a:cxnLst/>
              <a:rect l="l" t="t" r="r" b="b"/>
              <a:pathLst>
                <a:path w="833755" h="140335">
                  <a:moveTo>
                    <a:pt x="833628" y="140207"/>
                  </a:moveTo>
                  <a:lnTo>
                    <a:pt x="0" y="140207"/>
                  </a:lnTo>
                  <a:lnTo>
                    <a:pt x="0" y="62483"/>
                  </a:lnTo>
                  <a:lnTo>
                    <a:pt x="5286" y="38576"/>
                  </a:lnTo>
                  <a:lnTo>
                    <a:pt x="19430" y="18668"/>
                  </a:lnTo>
                  <a:lnTo>
                    <a:pt x="39862" y="5048"/>
                  </a:lnTo>
                  <a:lnTo>
                    <a:pt x="64008" y="0"/>
                  </a:lnTo>
                  <a:lnTo>
                    <a:pt x="771144" y="0"/>
                  </a:lnTo>
                  <a:lnTo>
                    <a:pt x="795051" y="5048"/>
                  </a:lnTo>
                  <a:lnTo>
                    <a:pt x="814959" y="18668"/>
                  </a:lnTo>
                  <a:lnTo>
                    <a:pt x="828579" y="38576"/>
                  </a:lnTo>
                  <a:lnTo>
                    <a:pt x="833628" y="62483"/>
                  </a:lnTo>
                  <a:lnTo>
                    <a:pt x="833628" y="14020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21123" y="4421124"/>
              <a:ext cx="152400" cy="1508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24884" y="2816352"/>
              <a:ext cx="668020" cy="1469390"/>
            </a:xfrm>
            <a:custGeom>
              <a:avLst/>
              <a:gdLst/>
              <a:ahLst/>
              <a:cxnLst/>
              <a:rect l="l" t="t" r="r" b="b"/>
              <a:pathLst>
                <a:path w="668020" h="1469389">
                  <a:moveTo>
                    <a:pt x="248411" y="1469136"/>
                  </a:moveTo>
                  <a:lnTo>
                    <a:pt x="202691" y="1469136"/>
                  </a:lnTo>
                  <a:lnTo>
                    <a:pt x="202691" y="1013460"/>
                  </a:lnTo>
                  <a:lnTo>
                    <a:pt x="603503" y="464820"/>
                  </a:lnTo>
                  <a:lnTo>
                    <a:pt x="141731" y="70104"/>
                  </a:lnTo>
                  <a:lnTo>
                    <a:pt x="33527" y="321564"/>
                  </a:lnTo>
                  <a:lnTo>
                    <a:pt x="0" y="291084"/>
                  </a:lnTo>
                  <a:lnTo>
                    <a:pt x="128015" y="0"/>
                  </a:lnTo>
                  <a:lnTo>
                    <a:pt x="667511" y="457200"/>
                  </a:lnTo>
                  <a:lnTo>
                    <a:pt x="248411" y="1030224"/>
                  </a:lnTo>
                  <a:lnTo>
                    <a:pt x="248411" y="1469136"/>
                  </a:lnTo>
                  <a:close/>
                </a:path>
              </a:pathLst>
            </a:custGeom>
            <a:solidFill>
              <a:srgbClr val="9E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73523" y="3203447"/>
              <a:ext cx="155448" cy="1554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72711" y="3773424"/>
              <a:ext cx="155448" cy="1539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87367" y="2784347"/>
              <a:ext cx="153924" cy="1554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69211" y="3310593"/>
              <a:ext cx="344170" cy="344170"/>
            </a:xfrm>
            <a:custGeom>
              <a:avLst/>
              <a:gdLst/>
              <a:ahLst/>
              <a:cxnLst/>
              <a:rect l="l" t="t" r="r" b="b"/>
              <a:pathLst>
                <a:path w="344170" h="344170">
                  <a:moveTo>
                    <a:pt x="192313" y="343958"/>
                  </a:moveTo>
                  <a:lnTo>
                    <a:pt x="147073" y="342942"/>
                  </a:lnTo>
                  <a:lnTo>
                    <a:pt x="104034" y="331004"/>
                  </a:lnTo>
                  <a:lnTo>
                    <a:pt x="65567" y="308906"/>
                  </a:lnTo>
                  <a:lnTo>
                    <a:pt x="34043" y="277410"/>
                  </a:lnTo>
                  <a:lnTo>
                    <a:pt x="11832" y="237278"/>
                  </a:lnTo>
                  <a:lnTo>
                    <a:pt x="0" y="192419"/>
                  </a:lnTo>
                  <a:lnTo>
                    <a:pt x="486" y="147644"/>
                  </a:lnTo>
                  <a:lnTo>
                    <a:pt x="12403" y="105071"/>
                  </a:lnTo>
                  <a:lnTo>
                    <a:pt x="34861" y="66816"/>
                  </a:lnTo>
                  <a:lnTo>
                    <a:pt x="66971" y="34995"/>
                  </a:lnTo>
                  <a:lnTo>
                    <a:pt x="107844" y="11726"/>
                  </a:lnTo>
                  <a:lnTo>
                    <a:pt x="152703" y="0"/>
                  </a:lnTo>
                  <a:lnTo>
                    <a:pt x="197477" y="719"/>
                  </a:lnTo>
                  <a:lnTo>
                    <a:pt x="240051" y="12869"/>
                  </a:lnTo>
                  <a:lnTo>
                    <a:pt x="278306" y="35433"/>
                  </a:lnTo>
                  <a:lnTo>
                    <a:pt x="310126" y="67394"/>
                  </a:lnTo>
                  <a:lnTo>
                    <a:pt x="333396" y="107738"/>
                  </a:lnTo>
                  <a:lnTo>
                    <a:pt x="343958" y="152597"/>
                  </a:lnTo>
                  <a:lnTo>
                    <a:pt x="342709" y="197372"/>
                  </a:lnTo>
                  <a:lnTo>
                    <a:pt x="330538" y="239945"/>
                  </a:lnTo>
                  <a:lnTo>
                    <a:pt x="308334" y="278200"/>
                  </a:lnTo>
                  <a:lnTo>
                    <a:pt x="276987" y="310021"/>
                  </a:lnTo>
                  <a:lnTo>
                    <a:pt x="237384" y="333290"/>
                  </a:lnTo>
                  <a:lnTo>
                    <a:pt x="192313" y="343958"/>
                  </a:lnTo>
                  <a:close/>
                </a:path>
              </a:pathLst>
            </a:custGeom>
            <a:solidFill>
              <a:srgbClr val="FFC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28644" y="3036588"/>
              <a:ext cx="595630" cy="613410"/>
            </a:xfrm>
            <a:custGeom>
              <a:avLst/>
              <a:gdLst/>
              <a:ahLst/>
              <a:cxnLst/>
              <a:rect l="l" t="t" r="r" b="b"/>
              <a:pathLst>
                <a:path w="595629" h="613410">
                  <a:moveTo>
                    <a:pt x="562356" y="613391"/>
                  </a:moveTo>
                  <a:lnTo>
                    <a:pt x="0" y="433559"/>
                  </a:lnTo>
                  <a:lnTo>
                    <a:pt x="24384" y="357359"/>
                  </a:lnTo>
                  <a:lnTo>
                    <a:pt x="42719" y="319093"/>
                  </a:lnTo>
                  <a:lnTo>
                    <a:pt x="69342" y="285541"/>
                  </a:lnTo>
                  <a:lnTo>
                    <a:pt x="102822" y="258561"/>
                  </a:lnTo>
                  <a:lnTo>
                    <a:pt x="141732" y="240011"/>
                  </a:lnTo>
                  <a:lnTo>
                    <a:pt x="180355" y="220128"/>
                  </a:lnTo>
                  <a:lnTo>
                    <a:pt x="212979" y="192958"/>
                  </a:lnTo>
                  <a:lnTo>
                    <a:pt x="238172" y="159215"/>
                  </a:lnTo>
                  <a:lnTo>
                    <a:pt x="254508" y="119615"/>
                  </a:lnTo>
                  <a:lnTo>
                    <a:pt x="262128" y="102851"/>
                  </a:lnTo>
                  <a:lnTo>
                    <a:pt x="283220" y="60679"/>
                  </a:lnTo>
                  <a:lnTo>
                    <a:pt x="315285" y="28456"/>
                  </a:lnTo>
                  <a:lnTo>
                    <a:pt x="355396" y="7717"/>
                  </a:lnTo>
                  <a:lnTo>
                    <a:pt x="400629" y="0"/>
                  </a:lnTo>
                  <a:lnTo>
                    <a:pt x="448056" y="6839"/>
                  </a:lnTo>
                  <a:lnTo>
                    <a:pt x="490228" y="28821"/>
                  </a:lnTo>
                  <a:lnTo>
                    <a:pt x="522451" y="61630"/>
                  </a:lnTo>
                  <a:lnTo>
                    <a:pt x="543190" y="102193"/>
                  </a:lnTo>
                  <a:lnTo>
                    <a:pt x="550907" y="147437"/>
                  </a:lnTo>
                  <a:lnTo>
                    <a:pt x="544068" y="194291"/>
                  </a:lnTo>
                  <a:lnTo>
                    <a:pt x="539496" y="209531"/>
                  </a:lnTo>
                  <a:lnTo>
                    <a:pt x="530852" y="253037"/>
                  </a:lnTo>
                  <a:lnTo>
                    <a:pt x="532066" y="295828"/>
                  </a:lnTo>
                  <a:lnTo>
                    <a:pt x="542710" y="336619"/>
                  </a:lnTo>
                  <a:lnTo>
                    <a:pt x="562356" y="374123"/>
                  </a:lnTo>
                  <a:lnTo>
                    <a:pt x="582882" y="412033"/>
                  </a:lnTo>
                  <a:lnTo>
                    <a:pt x="593979" y="453371"/>
                  </a:lnTo>
                  <a:lnTo>
                    <a:pt x="595360" y="495853"/>
                  </a:lnTo>
                  <a:lnTo>
                    <a:pt x="586740" y="537191"/>
                  </a:lnTo>
                  <a:lnTo>
                    <a:pt x="562356" y="613391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89247" y="3037332"/>
              <a:ext cx="342900" cy="6172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7304" y="4340606"/>
              <a:ext cx="767080" cy="224790"/>
            </a:xfrm>
            <a:custGeom>
              <a:avLst/>
              <a:gdLst/>
              <a:ahLst/>
              <a:cxnLst/>
              <a:rect l="l" t="t" r="r" b="b"/>
              <a:pathLst>
                <a:path w="767079" h="224789">
                  <a:moveTo>
                    <a:pt x="766572" y="0"/>
                  </a:moveTo>
                  <a:lnTo>
                    <a:pt x="0" y="0"/>
                  </a:lnTo>
                  <a:lnTo>
                    <a:pt x="0" y="34290"/>
                  </a:lnTo>
                  <a:lnTo>
                    <a:pt x="737616" y="34290"/>
                  </a:lnTo>
                  <a:lnTo>
                    <a:pt x="737616" y="191770"/>
                  </a:lnTo>
                  <a:lnTo>
                    <a:pt x="0" y="191770"/>
                  </a:lnTo>
                  <a:lnTo>
                    <a:pt x="0" y="224790"/>
                  </a:lnTo>
                  <a:lnTo>
                    <a:pt x="766572" y="224790"/>
                  </a:lnTo>
                  <a:lnTo>
                    <a:pt x="766572" y="191770"/>
                  </a:lnTo>
                  <a:lnTo>
                    <a:pt x="766572" y="34290"/>
                  </a:lnTo>
                  <a:lnTo>
                    <a:pt x="766572" y="0"/>
                  </a:lnTo>
                  <a:close/>
                </a:path>
              </a:pathLst>
            </a:custGeom>
            <a:solidFill>
              <a:srgbClr val="00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3023" y="4375403"/>
              <a:ext cx="692150" cy="157480"/>
            </a:xfrm>
            <a:custGeom>
              <a:avLst/>
              <a:gdLst/>
              <a:ahLst/>
              <a:cxnLst/>
              <a:rect l="l" t="t" r="r" b="b"/>
              <a:pathLst>
                <a:path w="692150" h="157479">
                  <a:moveTo>
                    <a:pt x="691896" y="156972"/>
                  </a:moveTo>
                  <a:lnTo>
                    <a:pt x="0" y="156972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156972"/>
                  </a:lnTo>
                  <a:close/>
                </a:path>
              </a:pathLst>
            </a:custGeom>
            <a:solidFill>
              <a:srgbClr val="F6E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3023" y="4375403"/>
              <a:ext cx="692150" cy="32384"/>
            </a:xfrm>
            <a:custGeom>
              <a:avLst/>
              <a:gdLst/>
              <a:ahLst/>
              <a:cxnLst/>
              <a:rect l="l" t="t" r="r" b="b"/>
              <a:pathLst>
                <a:path w="692150" h="32385">
                  <a:moveTo>
                    <a:pt x="691896" y="32004"/>
                  </a:moveTo>
                  <a:lnTo>
                    <a:pt x="0" y="32004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32004"/>
                  </a:lnTo>
                  <a:close/>
                </a:path>
              </a:pathLst>
            </a:custGeom>
            <a:solidFill>
              <a:srgbClr val="D4C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95197" y="4375403"/>
              <a:ext cx="69850" cy="157480"/>
            </a:xfrm>
            <a:custGeom>
              <a:avLst/>
              <a:gdLst/>
              <a:ahLst/>
              <a:cxnLst/>
              <a:rect l="l" t="t" r="r" b="b"/>
              <a:pathLst>
                <a:path w="69850" h="157479">
                  <a:moveTo>
                    <a:pt x="69723" y="156972"/>
                  </a:moveTo>
                  <a:lnTo>
                    <a:pt x="17430" y="97083"/>
                  </a:lnTo>
                  <a:lnTo>
                    <a:pt x="0" y="60769"/>
                  </a:lnTo>
                  <a:lnTo>
                    <a:pt x="17430" y="33313"/>
                  </a:lnTo>
                  <a:lnTo>
                    <a:pt x="69723" y="0"/>
                  </a:lnTo>
                  <a:lnTo>
                    <a:pt x="69723" y="156972"/>
                  </a:lnTo>
                  <a:close/>
                </a:path>
              </a:pathLst>
            </a:custGeom>
            <a:solidFill>
              <a:srgbClr val="0074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0644" y="4106163"/>
              <a:ext cx="769620" cy="233679"/>
            </a:xfrm>
            <a:custGeom>
              <a:avLst/>
              <a:gdLst/>
              <a:ahLst/>
              <a:cxnLst/>
              <a:rect l="l" t="t" r="r" b="b"/>
              <a:pathLst>
                <a:path w="769620" h="233679">
                  <a:moveTo>
                    <a:pt x="769620" y="0"/>
                  </a:moveTo>
                  <a:lnTo>
                    <a:pt x="0" y="0"/>
                  </a:lnTo>
                  <a:lnTo>
                    <a:pt x="0" y="35560"/>
                  </a:lnTo>
                  <a:lnTo>
                    <a:pt x="739140" y="35560"/>
                  </a:lnTo>
                  <a:lnTo>
                    <a:pt x="739140" y="200660"/>
                  </a:lnTo>
                  <a:lnTo>
                    <a:pt x="0" y="200660"/>
                  </a:lnTo>
                  <a:lnTo>
                    <a:pt x="0" y="233680"/>
                  </a:lnTo>
                  <a:lnTo>
                    <a:pt x="769620" y="233680"/>
                  </a:lnTo>
                  <a:lnTo>
                    <a:pt x="769620" y="200660"/>
                  </a:lnTo>
                  <a:lnTo>
                    <a:pt x="769620" y="35560"/>
                  </a:lnTo>
                  <a:lnTo>
                    <a:pt x="769620" y="0"/>
                  </a:lnTo>
                  <a:close/>
                </a:path>
              </a:pathLst>
            </a:custGeom>
            <a:solidFill>
              <a:srgbClr val="FF8C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7887" y="4142232"/>
              <a:ext cx="692150" cy="165100"/>
            </a:xfrm>
            <a:custGeom>
              <a:avLst/>
              <a:gdLst/>
              <a:ahLst/>
              <a:cxnLst/>
              <a:rect l="l" t="t" r="r" b="b"/>
              <a:pathLst>
                <a:path w="692150" h="165100">
                  <a:moveTo>
                    <a:pt x="691896" y="164592"/>
                  </a:moveTo>
                  <a:lnTo>
                    <a:pt x="0" y="164592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164592"/>
                  </a:lnTo>
                  <a:close/>
                </a:path>
              </a:pathLst>
            </a:custGeom>
            <a:solidFill>
              <a:srgbClr val="F6E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07136" y="4174236"/>
              <a:ext cx="86995" cy="82550"/>
            </a:xfrm>
            <a:custGeom>
              <a:avLst/>
              <a:gdLst/>
              <a:ahLst/>
              <a:cxnLst/>
              <a:rect l="l" t="t" r="r" b="b"/>
              <a:pathLst>
                <a:path w="86995" h="82550">
                  <a:moveTo>
                    <a:pt x="86868" y="82295"/>
                  </a:moveTo>
                  <a:lnTo>
                    <a:pt x="44196" y="62484"/>
                  </a:lnTo>
                  <a:lnTo>
                    <a:pt x="0" y="82295"/>
                  </a:lnTo>
                  <a:lnTo>
                    <a:pt x="0" y="0"/>
                  </a:lnTo>
                  <a:lnTo>
                    <a:pt x="86868" y="0"/>
                  </a:lnTo>
                  <a:lnTo>
                    <a:pt x="86868" y="82295"/>
                  </a:lnTo>
                  <a:close/>
                </a:path>
              </a:pathLst>
            </a:custGeom>
            <a:solidFill>
              <a:srgbClr val="F66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7887" y="4142232"/>
              <a:ext cx="692150" cy="32384"/>
            </a:xfrm>
            <a:custGeom>
              <a:avLst/>
              <a:gdLst/>
              <a:ahLst/>
              <a:cxnLst/>
              <a:rect l="l" t="t" r="r" b="b"/>
              <a:pathLst>
                <a:path w="692150" h="32385">
                  <a:moveTo>
                    <a:pt x="691896" y="32004"/>
                  </a:moveTo>
                  <a:lnTo>
                    <a:pt x="0" y="32004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32004"/>
                  </a:lnTo>
                  <a:close/>
                </a:path>
              </a:pathLst>
            </a:custGeom>
            <a:solidFill>
              <a:srgbClr val="D4C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48918" y="4142232"/>
              <a:ext cx="71120" cy="165100"/>
            </a:xfrm>
            <a:custGeom>
              <a:avLst/>
              <a:gdLst/>
              <a:ahLst/>
              <a:cxnLst/>
              <a:rect l="l" t="t" r="r" b="b"/>
              <a:pathLst>
                <a:path w="71119" h="165100">
                  <a:moveTo>
                    <a:pt x="70865" y="164592"/>
                  </a:moveTo>
                  <a:lnTo>
                    <a:pt x="17716" y="102012"/>
                  </a:lnTo>
                  <a:lnTo>
                    <a:pt x="0" y="64007"/>
                  </a:lnTo>
                  <a:lnTo>
                    <a:pt x="17716" y="35147"/>
                  </a:lnTo>
                  <a:lnTo>
                    <a:pt x="70865" y="0"/>
                  </a:lnTo>
                  <a:lnTo>
                    <a:pt x="70865" y="164592"/>
                  </a:lnTo>
                  <a:close/>
                </a:path>
              </a:pathLst>
            </a:custGeom>
            <a:solidFill>
              <a:srgbClr val="D66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87167" y="5228844"/>
              <a:ext cx="207645" cy="266700"/>
            </a:xfrm>
            <a:custGeom>
              <a:avLst/>
              <a:gdLst/>
              <a:ahLst/>
              <a:cxnLst/>
              <a:rect l="l" t="t" r="r" b="b"/>
              <a:pathLst>
                <a:path w="207644" h="266700">
                  <a:moveTo>
                    <a:pt x="0" y="266700"/>
                  </a:moveTo>
                  <a:lnTo>
                    <a:pt x="207263" y="266700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solidFill>
              <a:srgbClr val="B8B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87167" y="5102352"/>
              <a:ext cx="207645" cy="127000"/>
            </a:xfrm>
            <a:custGeom>
              <a:avLst/>
              <a:gdLst/>
              <a:ahLst/>
              <a:cxnLst/>
              <a:rect l="l" t="t" r="r" b="b"/>
              <a:pathLst>
                <a:path w="207644" h="127000">
                  <a:moveTo>
                    <a:pt x="207263" y="126492"/>
                  </a:moveTo>
                  <a:lnTo>
                    <a:pt x="0" y="126492"/>
                  </a:lnTo>
                  <a:lnTo>
                    <a:pt x="0" y="0"/>
                  </a:lnTo>
                  <a:lnTo>
                    <a:pt x="207263" y="0"/>
                  </a:lnTo>
                  <a:lnTo>
                    <a:pt x="207263" y="126492"/>
                  </a:lnTo>
                  <a:close/>
                </a:path>
              </a:pathLst>
            </a:custGeom>
            <a:solidFill>
              <a:srgbClr val="9EA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33943" y="5346191"/>
              <a:ext cx="1315720" cy="200025"/>
            </a:xfrm>
            <a:custGeom>
              <a:avLst/>
              <a:gdLst/>
              <a:ahLst/>
              <a:cxnLst/>
              <a:rect l="l" t="t" r="r" b="b"/>
              <a:pathLst>
                <a:path w="1315720" h="200025">
                  <a:moveTo>
                    <a:pt x="592836" y="0"/>
                  </a:moveTo>
                  <a:lnTo>
                    <a:pt x="54864" y="73152"/>
                  </a:lnTo>
                  <a:lnTo>
                    <a:pt x="15430" y="94107"/>
                  </a:lnTo>
                  <a:lnTo>
                    <a:pt x="0" y="135648"/>
                  </a:lnTo>
                  <a:lnTo>
                    <a:pt x="5575" y="160997"/>
                  </a:lnTo>
                  <a:lnTo>
                    <a:pt x="20574" y="180797"/>
                  </a:lnTo>
                  <a:lnTo>
                    <a:pt x="42443" y="192862"/>
                  </a:lnTo>
                  <a:lnTo>
                    <a:pt x="68580" y="195084"/>
                  </a:lnTo>
                  <a:lnTo>
                    <a:pt x="592836" y="123444"/>
                  </a:lnTo>
                  <a:lnTo>
                    <a:pt x="592836" y="0"/>
                  </a:lnTo>
                  <a:close/>
                </a:path>
                <a:path w="1315720" h="200025">
                  <a:moveTo>
                    <a:pt x="1315224" y="137172"/>
                  </a:moveTo>
                  <a:lnTo>
                    <a:pt x="1299794" y="97917"/>
                  </a:lnTo>
                  <a:lnTo>
                    <a:pt x="1260360" y="79248"/>
                  </a:lnTo>
                  <a:lnTo>
                    <a:pt x="722388" y="6096"/>
                  </a:lnTo>
                  <a:lnTo>
                    <a:pt x="722388" y="126492"/>
                  </a:lnTo>
                  <a:lnTo>
                    <a:pt x="1246644" y="199656"/>
                  </a:lnTo>
                  <a:lnTo>
                    <a:pt x="1272781" y="196964"/>
                  </a:lnTo>
                  <a:lnTo>
                    <a:pt x="1294650" y="183845"/>
                  </a:lnTo>
                  <a:lnTo>
                    <a:pt x="1309649" y="163004"/>
                  </a:lnTo>
                  <a:lnTo>
                    <a:pt x="1315224" y="137172"/>
                  </a:lnTo>
                  <a:close/>
                </a:path>
              </a:pathLst>
            </a:custGeom>
            <a:solidFill>
              <a:srgbClr val="B8B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28088" y="4972812"/>
              <a:ext cx="727075" cy="196850"/>
            </a:xfrm>
            <a:custGeom>
              <a:avLst/>
              <a:gdLst/>
              <a:ahLst/>
              <a:cxnLst/>
              <a:rect l="l" t="t" r="r" b="b"/>
              <a:pathLst>
                <a:path w="727075" h="196850">
                  <a:moveTo>
                    <a:pt x="656844" y="196595"/>
                  </a:moveTo>
                  <a:lnTo>
                    <a:pt x="68579" y="196595"/>
                  </a:lnTo>
                  <a:lnTo>
                    <a:pt x="42433" y="191000"/>
                  </a:lnTo>
                  <a:lnTo>
                    <a:pt x="20574" y="175831"/>
                  </a:lnTo>
                  <a:lnTo>
                    <a:pt x="5572" y="153519"/>
                  </a:lnTo>
                  <a:lnTo>
                    <a:pt x="0" y="126491"/>
                  </a:lnTo>
                  <a:lnTo>
                    <a:pt x="0" y="0"/>
                  </a:lnTo>
                  <a:lnTo>
                    <a:pt x="726948" y="0"/>
                  </a:lnTo>
                  <a:lnTo>
                    <a:pt x="726948" y="126491"/>
                  </a:lnTo>
                  <a:lnTo>
                    <a:pt x="721352" y="153519"/>
                  </a:lnTo>
                  <a:lnTo>
                    <a:pt x="706183" y="175831"/>
                  </a:lnTo>
                  <a:lnTo>
                    <a:pt x="683871" y="191000"/>
                  </a:lnTo>
                  <a:lnTo>
                    <a:pt x="656844" y="196595"/>
                  </a:lnTo>
                  <a:close/>
                </a:path>
              </a:pathLst>
            </a:custGeom>
            <a:solidFill>
              <a:srgbClr val="3B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0616" y="4750308"/>
              <a:ext cx="1419225" cy="303530"/>
            </a:xfrm>
            <a:custGeom>
              <a:avLst/>
              <a:gdLst/>
              <a:ahLst/>
              <a:cxnLst/>
              <a:rect l="l" t="t" r="r" b="b"/>
              <a:pathLst>
                <a:path w="1419225" h="303529">
                  <a:moveTo>
                    <a:pt x="1310639" y="303275"/>
                  </a:moveTo>
                  <a:lnTo>
                    <a:pt x="108203" y="303275"/>
                  </a:lnTo>
                  <a:lnTo>
                    <a:pt x="66865" y="294703"/>
                  </a:lnTo>
                  <a:lnTo>
                    <a:pt x="32384" y="271271"/>
                  </a:lnTo>
                  <a:lnTo>
                    <a:pt x="8762" y="236410"/>
                  </a:lnTo>
                  <a:lnTo>
                    <a:pt x="0" y="193547"/>
                  </a:lnTo>
                  <a:lnTo>
                    <a:pt x="0" y="0"/>
                  </a:lnTo>
                  <a:lnTo>
                    <a:pt x="1418843" y="0"/>
                  </a:lnTo>
                  <a:lnTo>
                    <a:pt x="1418843" y="193547"/>
                  </a:lnTo>
                  <a:lnTo>
                    <a:pt x="1410509" y="236410"/>
                  </a:lnTo>
                  <a:lnTo>
                    <a:pt x="1387602" y="271271"/>
                  </a:lnTo>
                  <a:lnTo>
                    <a:pt x="1353264" y="294703"/>
                  </a:lnTo>
                  <a:lnTo>
                    <a:pt x="1310639" y="303275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23872" y="4695444"/>
              <a:ext cx="1135380" cy="2545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80616" y="3240024"/>
              <a:ext cx="1419225" cy="1400810"/>
            </a:xfrm>
            <a:custGeom>
              <a:avLst/>
              <a:gdLst/>
              <a:ahLst/>
              <a:cxnLst/>
              <a:rect l="l" t="t" r="r" b="b"/>
              <a:pathLst>
                <a:path w="1419225" h="1400810">
                  <a:moveTo>
                    <a:pt x="1418844" y="1400556"/>
                  </a:moveTo>
                  <a:lnTo>
                    <a:pt x="0" y="1400556"/>
                  </a:lnTo>
                  <a:lnTo>
                    <a:pt x="0" y="109728"/>
                  </a:lnTo>
                  <a:lnTo>
                    <a:pt x="8763" y="67508"/>
                  </a:lnTo>
                  <a:lnTo>
                    <a:pt x="32385" y="32575"/>
                  </a:lnTo>
                  <a:lnTo>
                    <a:pt x="66865" y="8786"/>
                  </a:lnTo>
                  <a:lnTo>
                    <a:pt x="108204" y="0"/>
                  </a:lnTo>
                  <a:lnTo>
                    <a:pt x="1310640" y="0"/>
                  </a:lnTo>
                  <a:lnTo>
                    <a:pt x="1353264" y="8786"/>
                  </a:lnTo>
                  <a:lnTo>
                    <a:pt x="1387602" y="32575"/>
                  </a:lnTo>
                  <a:lnTo>
                    <a:pt x="1410509" y="67508"/>
                  </a:lnTo>
                  <a:lnTo>
                    <a:pt x="1418844" y="109728"/>
                  </a:lnTo>
                  <a:lnTo>
                    <a:pt x="1418844" y="140055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3872" y="3393947"/>
              <a:ext cx="1135380" cy="11993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675815" y="2987039"/>
              <a:ext cx="1849755" cy="889000"/>
            </a:xfrm>
            <a:custGeom>
              <a:avLst/>
              <a:gdLst/>
              <a:ahLst/>
              <a:cxnLst/>
              <a:rect l="l" t="t" r="r" b="b"/>
              <a:pathLst>
                <a:path w="1849755" h="889000">
                  <a:moveTo>
                    <a:pt x="613232" y="213360"/>
                  </a:moveTo>
                  <a:lnTo>
                    <a:pt x="570560" y="0"/>
                  </a:lnTo>
                  <a:lnTo>
                    <a:pt x="523290" y="10045"/>
                  </a:lnTo>
                  <a:lnTo>
                    <a:pt x="474599" y="21399"/>
                  </a:lnTo>
                  <a:lnTo>
                    <a:pt x="425119" y="34213"/>
                  </a:lnTo>
                  <a:lnTo>
                    <a:pt x="375475" y="48666"/>
                  </a:lnTo>
                  <a:lnTo>
                    <a:pt x="326313" y="64922"/>
                  </a:lnTo>
                  <a:lnTo>
                    <a:pt x="278282" y="83134"/>
                  </a:lnTo>
                  <a:lnTo>
                    <a:pt x="232016" y="103479"/>
                  </a:lnTo>
                  <a:lnTo>
                    <a:pt x="188150" y="126111"/>
                  </a:lnTo>
                  <a:lnTo>
                    <a:pt x="147332" y="151206"/>
                  </a:lnTo>
                  <a:lnTo>
                    <a:pt x="110197" y="178930"/>
                  </a:lnTo>
                  <a:lnTo>
                    <a:pt x="77368" y="209448"/>
                  </a:lnTo>
                  <a:lnTo>
                    <a:pt x="49517" y="242925"/>
                  </a:lnTo>
                  <a:lnTo>
                    <a:pt x="27254" y="279514"/>
                  </a:lnTo>
                  <a:lnTo>
                    <a:pt x="11239" y="319392"/>
                  </a:lnTo>
                  <a:lnTo>
                    <a:pt x="2108" y="362712"/>
                  </a:lnTo>
                  <a:lnTo>
                    <a:pt x="0" y="400748"/>
                  </a:lnTo>
                  <a:lnTo>
                    <a:pt x="3708" y="438937"/>
                  </a:lnTo>
                  <a:lnTo>
                    <a:pt x="13220" y="477266"/>
                  </a:lnTo>
                  <a:lnTo>
                    <a:pt x="28511" y="515683"/>
                  </a:lnTo>
                  <a:lnTo>
                    <a:pt x="49542" y="554164"/>
                  </a:lnTo>
                  <a:lnTo>
                    <a:pt x="76276" y="592709"/>
                  </a:lnTo>
                  <a:lnTo>
                    <a:pt x="108712" y="631266"/>
                  </a:lnTo>
                  <a:lnTo>
                    <a:pt x="146799" y="669810"/>
                  </a:lnTo>
                  <a:lnTo>
                    <a:pt x="190512" y="708317"/>
                  </a:lnTo>
                  <a:lnTo>
                    <a:pt x="239852" y="746760"/>
                  </a:lnTo>
                  <a:lnTo>
                    <a:pt x="306641" y="793394"/>
                  </a:lnTo>
                  <a:lnTo>
                    <a:pt x="368249" y="831989"/>
                  </a:lnTo>
                  <a:lnTo>
                    <a:pt x="419468" y="861428"/>
                  </a:lnTo>
                  <a:lnTo>
                    <a:pt x="469976" y="888492"/>
                  </a:lnTo>
                  <a:lnTo>
                    <a:pt x="565988" y="691896"/>
                  </a:lnTo>
                  <a:lnTo>
                    <a:pt x="548525" y="682929"/>
                  </a:lnTo>
                  <a:lnTo>
                    <a:pt x="502932" y="657796"/>
                  </a:lnTo>
                  <a:lnTo>
                    <a:pt x="439318" y="619252"/>
                  </a:lnTo>
                  <a:lnTo>
                    <a:pt x="367868" y="569976"/>
                  </a:lnTo>
                  <a:lnTo>
                    <a:pt x="304050" y="518490"/>
                  </a:lnTo>
                  <a:lnTo>
                    <a:pt x="260426" y="474103"/>
                  </a:lnTo>
                  <a:lnTo>
                    <a:pt x="233768" y="437324"/>
                  </a:lnTo>
                  <a:lnTo>
                    <a:pt x="218516" y="388620"/>
                  </a:lnTo>
                  <a:lnTo>
                    <a:pt x="219316" y="385445"/>
                  </a:lnTo>
                  <a:lnTo>
                    <a:pt x="248158" y="348665"/>
                  </a:lnTo>
                  <a:lnTo>
                    <a:pt x="310349" y="308190"/>
                  </a:lnTo>
                  <a:lnTo>
                    <a:pt x="360616" y="285216"/>
                  </a:lnTo>
                  <a:lnTo>
                    <a:pt x="426453" y="261289"/>
                  </a:lnTo>
                  <a:lnTo>
                    <a:pt x="509955" y="237121"/>
                  </a:lnTo>
                  <a:lnTo>
                    <a:pt x="613232" y="213360"/>
                  </a:lnTo>
                  <a:close/>
                </a:path>
                <a:path w="1849755" h="889000">
                  <a:moveTo>
                    <a:pt x="1849729" y="400748"/>
                  </a:moveTo>
                  <a:lnTo>
                    <a:pt x="1838236" y="319392"/>
                  </a:lnTo>
                  <a:lnTo>
                    <a:pt x="1821980" y="279514"/>
                  </a:lnTo>
                  <a:lnTo>
                    <a:pt x="1799513" y="242925"/>
                  </a:lnTo>
                  <a:lnTo>
                    <a:pt x="1771497" y="209448"/>
                  </a:lnTo>
                  <a:lnTo>
                    <a:pt x="1738553" y="178930"/>
                  </a:lnTo>
                  <a:lnTo>
                    <a:pt x="1701342" y="151206"/>
                  </a:lnTo>
                  <a:lnTo>
                    <a:pt x="1660474" y="126111"/>
                  </a:lnTo>
                  <a:lnTo>
                    <a:pt x="1616608" y="103479"/>
                  </a:lnTo>
                  <a:lnTo>
                    <a:pt x="1570380" y="83134"/>
                  </a:lnTo>
                  <a:lnTo>
                    <a:pt x="1522437" y="64922"/>
                  </a:lnTo>
                  <a:lnTo>
                    <a:pt x="1473403" y="48666"/>
                  </a:lnTo>
                  <a:lnTo>
                    <a:pt x="1423924" y="34213"/>
                  </a:lnTo>
                  <a:lnTo>
                    <a:pt x="1374635" y="21399"/>
                  </a:lnTo>
                  <a:lnTo>
                    <a:pt x="1326184" y="10045"/>
                  </a:lnTo>
                  <a:lnTo>
                    <a:pt x="1279220" y="0"/>
                  </a:lnTo>
                  <a:lnTo>
                    <a:pt x="1233500" y="213360"/>
                  </a:lnTo>
                  <a:lnTo>
                    <a:pt x="1336802" y="237121"/>
                  </a:lnTo>
                  <a:lnTo>
                    <a:pt x="1420418" y="261289"/>
                  </a:lnTo>
                  <a:lnTo>
                    <a:pt x="1486433" y="285216"/>
                  </a:lnTo>
                  <a:lnTo>
                    <a:pt x="1536903" y="308190"/>
                  </a:lnTo>
                  <a:lnTo>
                    <a:pt x="1573923" y="329565"/>
                  </a:lnTo>
                  <a:lnTo>
                    <a:pt x="1615871" y="364782"/>
                  </a:lnTo>
                  <a:lnTo>
                    <a:pt x="1629740" y="388620"/>
                  </a:lnTo>
                  <a:lnTo>
                    <a:pt x="1627822" y="408660"/>
                  </a:lnTo>
                  <a:lnTo>
                    <a:pt x="1587931" y="474103"/>
                  </a:lnTo>
                  <a:lnTo>
                    <a:pt x="1544535" y="518490"/>
                  </a:lnTo>
                  <a:lnTo>
                    <a:pt x="1481912" y="569976"/>
                  </a:lnTo>
                  <a:lnTo>
                    <a:pt x="1408684" y="619252"/>
                  </a:lnTo>
                  <a:lnTo>
                    <a:pt x="1344180" y="657796"/>
                  </a:lnTo>
                  <a:lnTo>
                    <a:pt x="1298244" y="682929"/>
                  </a:lnTo>
                  <a:lnTo>
                    <a:pt x="1280744" y="691896"/>
                  </a:lnTo>
                  <a:lnTo>
                    <a:pt x="1376756" y="888492"/>
                  </a:lnTo>
                  <a:lnTo>
                    <a:pt x="1427784" y="861428"/>
                  </a:lnTo>
                  <a:lnTo>
                    <a:pt x="1479461" y="831989"/>
                  </a:lnTo>
                  <a:lnTo>
                    <a:pt x="1541437" y="793394"/>
                  </a:lnTo>
                  <a:lnTo>
                    <a:pt x="1608404" y="746760"/>
                  </a:lnTo>
                  <a:lnTo>
                    <a:pt x="1657769" y="708317"/>
                  </a:lnTo>
                  <a:lnTo>
                    <a:pt x="1701609" y="669810"/>
                  </a:lnTo>
                  <a:lnTo>
                    <a:pt x="1739861" y="631266"/>
                  </a:lnTo>
                  <a:lnTo>
                    <a:pt x="1772500" y="592709"/>
                  </a:lnTo>
                  <a:lnTo>
                    <a:pt x="1799475" y="554164"/>
                  </a:lnTo>
                  <a:lnTo>
                    <a:pt x="1820722" y="515683"/>
                  </a:lnTo>
                  <a:lnTo>
                    <a:pt x="1836216" y="477266"/>
                  </a:lnTo>
                  <a:lnTo>
                    <a:pt x="1845894" y="438937"/>
                  </a:lnTo>
                  <a:lnTo>
                    <a:pt x="1849729" y="400748"/>
                  </a:lnTo>
                  <a:close/>
                </a:path>
              </a:pathLst>
            </a:custGeom>
            <a:solidFill>
              <a:srgbClr val="E8E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58530" y="2570538"/>
              <a:ext cx="1181735" cy="563245"/>
            </a:xfrm>
            <a:custGeom>
              <a:avLst/>
              <a:gdLst/>
              <a:ahLst/>
              <a:cxnLst/>
              <a:rect l="l" t="t" r="r" b="b"/>
              <a:pathLst>
                <a:path w="1181735" h="563244">
                  <a:moveTo>
                    <a:pt x="1144333" y="562805"/>
                  </a:moveTo>
                  <a:lnTo>
                    <a:pt x="106489" y="544517"/>
                  </a:lnTo>
                  <a:lnTo>
                    <a:pt x="15311" y="244860"/>
                  </a:lnTo>
                  <a:lnTo>
                    <a:pt x="0" y="96080"/>
                  </a:lnTo>
                  <a:lnTo>
                    <a:pt x="74128" y="54170"/>
                  </a:lnTo>
                  <a:lnTo>
                    <a:pt x="251269" y="75125"/>
                  </a:lnTo>
                  <a:lnTo>
                    <a:pt x="320179" y="84334"/>
                  </a:lnTo>
                  <a:lnTo>
                    <a:pt x="384361" y="89119"/>
                  </a:lnTo>
                  <a:lnTo>
                    <a:pt x="444173" y="90033"/>
                  </a:lnTo>
                  <a:lnTo>
                    <a:pt x="499973" y="87631"/>
                  </a:lnTo>
                  <a:lnTo>
                    <a:pt x="552119" y="82464"/>
                  </a:lnTo>
                  <a:lnTo>
                    <a:pt x="600968" y="75088"/>
                  </a:lnTo>
                  <a:lnTo>
                    <a:pt x="646878" y="66054"/>
                  </a:lnTo>
                  <a:lnTo>
                    <a:pt x="690209" y="55919"/>
                  </a:lnTo>
                  <a:lnTo>
                    <a:pt x="731317" y="45233"/>
                  </a:lnTo>
                  <a:lnTo>
                    <a:pt x="808296" y="24429"/>
                  </a:lnTo>
                  <a:lnTo>
                    <a:pt x="844884" y="15416"/>
                  </a:lnTo>
                  <a:lnTo>
                    <a:pt x="880681" y="8069"/>
                  </a:lnTo>
                  <a:lnTo>
                    <a:pt x="919308" y="2460"/>
                  </a:lnTo>
                  <a:lnTo>
                    <a:pt x="955850" y="0"/>
                  </a:lnTo>
                  <a:lnTo>
                    <a:pt x="990169" y="901"/>
                  </a:lnTo>
                  <a:lnTo>
                    <a:pt x="1051585" y="13640"/>
                  </a:lnTo>
                  <a:lnTo>
                    <a:pt x="1102452" y="42385"/>
                  </a:lnTo>
                  <a:lnTo>
                    <a:pt x="1141666" y="88841"/>
                  </a:lnTo>
                  <a:lnTo>
                    <a:pt x="1168124" y="154714"/>
                  </a:lnTo>
                  <a:lnTo>
                    <a:pt x="1176224" y="195465"/>
                  </a:lnTo>
                  <a:lnTo>
                    <a:pt x="1180721" y="241709"/>
                  </a:lnTo>
                  <a:lnTo>
                    <a:pt x="1181478" y="293661"/>
                  </a:lnTo>
                  <a:lnTo>
                    <a:pt x="1178355" y="351533"/>
                  </a:lnTo>
                  <a:lnTo>
                    <a:pt x="1171215" y="415539"/>
                  </a:lnTo>
                  <a:lnTo>
                    <a:pt x="1159921" y="485892"/>
                  </a:lnTo>
                  <a:lnTo>
                    <a:pt x="1144333" y="562805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97963" y="3101340"/>
              <a:ext cx="1187450" cy="121920"/>
            </a:xfrm>
            <a:custGeom>
              <a:avLst/>
              <a:gdLst/>
              <a:ahLst/>
              <a:cxnLst/>
              <a:rect l="l" t="t" r="r" b="b"/>
              <a:pathLst>
                <a:path w="1187450" h="121919">
                  <a:moveTo>
                    <a:pt x="62484" y="121920"/>
                  </a:moveTo>
                  <a:lnTo>
                    <a:pt x="37933" y="117157"/>
                  </a:lnTo>
                  <a:lnTo>
                    <a:pt x="18097" y="104394"/>
                  </a:lnTo>
                  <a:lnTo>
                    <a:pt x="4833" y="85915"/>
                  </a:lnTo>
                  <a:lnTo>
                    <a:pt x="0" y="64008"/>
                  </a:lnTo>
                  <a:lnTo>
                    <a:pt x="4786" y="39457"/>
                  </a:lnTo>
                  <a:lnTo>
                    <a:pt x="17716" y="19621"/>
                  </a:lnTo>
                  <a:lnTo>
                    <a:pt x="36647" y="6357"/>
                  </a:lnTo>
                  <a:lnTo>
                    <a:pt x="59436" y="1524"/>
                  </a:lnTo>
                  <a:lnTo>
                    <a:pt x="1124712" y="0"/>
                  </a:lnTo>
                  <a:lnTo>
                    <a:pt x="1149262" y="4786"/>
                  </a:lnTo>
                  <a:lnTo>
                    <a:pt x="1169098" y="17716"/>
                  </a:lnTo>
                  <a:lnTo>
                    <a:pt x="1182362" y="36647"/>
                  </a:lnTo>
                  <a:lnTo>
                    <a:pt x="1187196" y="59436"/>
                  </a:lnTo>
                  <a:lnTo>
                    <a:pt x="1182409" y="83105"/>
                  </a:lnTo>
                  <a:lnTo>
                    <a:pt x="1169479" y="102489"/>
                  </a:lnTo>
                  <a:lnTo>
                    <a:pt x="1150548" y="115585"/>
                  </a:lnTo>
                  <a:lnTo>
                    <a:pt x="1127760" y="120396"/>
                  </a:lnTo>
                  <a:lnTo>
                    <a:pt x="62484" y="121920"/>
                  </a:lnTo>
                  <a:close/>
                </a:path>
              </a:pathLst>
            </a:custGeom>
            <a:solidFill>
              <a:srgbClr val="F497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78735" y="2714244"/>
              <a:ext cx="1010919" cy="2178050"/>
            </a:xfrm>
            <a:custGeom>
              <a:avLst/>
              <a:gdLst/>
              <a:ahLst/>
              <a:cxnLst/>
              <a:rect l="l" t="t" r="r" b="b"/>
              <a:pathLst>
                <a:path w="1010919" h="2178050">
                  <a:moveTo>
                    <a:pt x="300228" y="2177796"/>
                  </a:moveTo>
                  <a:lnTo>
                    <a:pt x="252904" y="2172486"/>
                  </a:lnTo>
                  <a:lnTo>
                    <a:pt x="209578" y="2157339"/>
                  </a:lnTo>
                  <a:lnTo>
                    <a:pt x="171265" y="2133528"/>
                  </a:lnTo>
                  <a:lnTo>
                    <a:pt x="138977" y="2102226"/>
                  </a:lnTo>
                  <a:lnTo>
                    <a:pt x="113726" y="2064606"/>
                  </a:lnTo>
                  <a:lnTo>
                    <a:pt x="96527" y="2021841"/>
                  </a:lnTo>
                  <a:lnTo>
                    <a:pt x="88392" y="1975104"/>
                  </a:lnTo>
                  <a:lnTo>
                    <a:pt x="0" y="338327"/>
                  </a:lnTo>
                  <a:lnTo>
                    <a:pt x="1163" y="289675"/>
                  </a:lnTo>
                  <a:lnTo>
                    <a:pt x="9306" y="243001"/>
                  </a:lnTo>
                  <a:lnTo>
                    <a:pt x="23928" y="198849"/>
                  </a:lnTo>
                  <a:lnTo>
                    <a:pt x="44526" y="157760"/>
                  </a:lnTo>
                  <a:lnTo>
                    <a:pt x="70600" y="120279"/>
                  </a:lnTo>
                  <a:lnTo>
                    <a:pt x="101648" y="86947"/>
                  </a:lnTo>
                  <a:lnTo>
                    <a:pt x="137169" y="58307"/>
                  </a:lnTo>
                  <a:lnTo>
                    <a:pt x="176660" y="34902"/>
                  </a:lnTo>
                  <a:lnTo>
                    <a:pt x="219620" y="17274"/>
                  </a:lnTo>
                  <a:lnTo>
                    <a:pt x="265549" y="5967"/>
                  </a:lnTo>
                  <a:lnTo>
                    <a:pt x="313944" y="1524"/>
                  </a:lnTo>
                  <a:lnTo>
                    <a:pt x="693420" y="0"/>
                  </a:lnTo>
                  <a:lnTo>
                    <a:pt x="741542" y="2998"/>
                  </a:lnTo>
                  <a:lnTo>
                    <a:pt x="787452" y="13259"/>
                  </a:lnTo>
                  <a:lnTo>
                    <a:pt x="830600" y="30183"/>
                  </a:lnTo>
                  <a:lnTo>
                    <a:pt x="870437" y="53173"/>
                  </a:lnTo>
                  <a:lnTo>
                    <a:pt x="906413" y="81633"/>
                  </a:lnTo>
                  <a:lnTo>
                    <a:pt x="937979" y="114962"/>
                  </a:lnTo>
                  <a:lnTo>
                    <a:pt x="964584" y="152566"/>
                  </a:lnTo>
                  <a:lnTo>
                    <a:pt x="985679" y="193844"/>
                  </a:lnTo>
                  <a:lnTo>
                    <a:pt x="1000716" y="238200"/>
                  </a:lnTo>
                  <a:lnTo>
                    <a:pt x="1009143" y="285037"/>
                  </a:lnTo>
                  <a:lnTo>
                    <a:pt x="1010412" y="333756"/>
                  </a:lnTo>
                  <a:lnTo>
                    <a:pt x="944880" y="1970532"/>
                  </a:lnTo>
                  <a:lnTo>
                    <a:pt x="936669" y="2017273"/>
                  </a:lnTo>
                  <a:lnTo>
                    <a:pt x="919314" y="2060070"/>
                  </a:lnTo>
                  <a:lnTo>
                    <a:pt x="893934" y="2097774"/>
                  </a:lnTo>
                  <a:lnTo>
                    <a:pt x="861650" y="2129241"/>
                  </a:lnTo>
                  <a:lnTo>
                    <a:pt x="823582" y="2153323"/>
                  </a:lnTo>
                  <a:lnTo>
                    <a:pt x="780847" y="2168874"/>
                  </a:lnTo>
                  <a:lnTo>
                    <a:pt x="734568" y="2174748"/>
                  </a:lnTo>
                  <a:lnTo>
                    <a:pt x="300228" y="2177796"/>
                  </a:lnTo>
                  <a:close/>
                </a:path>
              </a:pathLst>
            </a:custGeom>
            <a:solidFill>
              <a:srgbClr val="FFA8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156460" y="4526280"/>
              <a:ext cx="870585" cy="1102360"/>
            </a:xfrm>
            <a:custGeom>
              <a:avLst/>
              <a:gdLst/>
              <a:ahLst/>
              <a:cxnLst/>
              <a:rect l="l" t="t" r="r" b="b"/>
              <a:pathLst>
                <a:path w="870585" h="1102360">
                  <a:moveTo>
                    <a:pt x="870204" y="0"/>
                  </a:moveTo>
                  <a:lnTo>
                    <a:pt x="0" y="4572"/>
                  </a:lnTo>
                  <a:lnTo>
                    <a:pt x="9144" y="161556"/>
                  </a:lnTo>
                  <a:lnTo>
                    <a:pt x="17348" y="208851"/>
                  </a:lnTo>
                  <a:lnTo>
                    <a:pt x="34734" y="252018"/>
                  </a:lnTo>
                  <a:lnTo>
                    <a:pt x="40805" y="261073"/>
                  </a:lnTo>
                  <a:lnTo>
                    <a:pt x="21717" y="274701"/>
                  </a:lnTo>
                  <a:lnTo>
                    <a:pt x="9182" y="295236"/>
                  </a:lnTo>
                  <a:lnTo>
                    <a:pt x="6096" y="320040"/>
                  </a:lnTo>
                  <a:lnTo>
                    <a:pt x="97536" y="1101852"/>
                  </a:lnTo>
                  <a:lnTo>
                    <a:pt x="225552" y="1101852"/>
                  </a:lnTo>
                  <a:lnTo>
                    <a:pt x="137680" y="347637"/>
                  </a:lnTo>
                  <a:lnTo>
                    <a:pt x="174129" y="360451"/>
                  </a:lnTo>
                  <a:lnTo>
                    <a:pt x="220980" y="365772"/>
                  </a:lnTo>
                  <a:lnTo>
                    <a:pt x="656844" y="362724"/>
                  </a:lnTo>
                  <a:lnTo>
                    <a:pt x="703110" y="356844"/>
                  </a:lnTo>
                  <a:lnTo>
                    <a:pt x="745820" y="341261"/>
                  </a:lnTo>
                  <a:lnTo>
                    <a:pt x="783805" y="317093"/>
                  </a:lnTo>
                  <a:lnTo>
                    <a:pt x="815924" y="285457"/>
                  </a:lnTo>
                  <a:lnTo>
                    <a:pt x="841032" y="247484"/>
                  </a:lnTo>
                  <a:lnTo>
                    <a:pt x="857973" y="204279"/>
                  </a:lnTo>
                  <a:lnTo>
                    <a:pt x="865632" y="156984"/>
                  </a:lnTo>
                  <a:lnTo>
                    <a:pt x="870204" y="0"/>
                  </a:lnTo>
                  <a:close/>
                </a:path>
              </a:pathLst>
            </a:custGeom>
            <a:solidFill>
              <a:srgbClr val="493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39695" y="5606796"/>
              <a:ext cx="266700" cy="111760"/>
            </a:xfrm>
            <a:custGeom>
              <a:avLst/>
              <a:gdLst/>
              <a:ahLst/>
              <a:cxnLst/>
              <a:rect l="l" t="t" r="r" b="b"/>
              <a:pathLst>
                <a:path w="266700" h="111760">
                  <a:moveTo>
                    <a:pt x="0" y="111251"/>
                  </a:moveTo>
                  <a:lnTo>
                    <a:pt x="115824" y="0"/>
                  </a:lnTo>
                  <a:lnTo>
                    <a:pt x="239268" y="0"/>
                  </a:lnTo>
                  <a:lnTo>
                    <a:pt x="266700" y="74675"/>
                  </a:lnTo>
                  <a:lnTo>
                    <a:pt x="0" y="111251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09216" y="3622547"/>
              <a:ext cx="957580" cy="1041400"/>
            </a:xfrm>
            <a:custGeom>
              <a:avLst/>
              <a:gdLst/>
              <a:ahLst/>
              <a:cxnLst/>
              <a:rect l="l" t="t" r="r" b="b"/>
              <a:pathLst>
                <a:path w="957580" h="1041400">
                  <a:moveTo>
                    <a:pt x="54863" y="1040892"/>
                  </a:moveTo>
                  <a:lnTo>
                    <a:pt x="0" y="7620"/>
                  </a:lnTo>
                  <a:lnTo>
                    <a:pt x="495300" y="134111"/>
                  </a:lnTo>
                  <a:lnTo>
                    <a:pt x="957072" y="0"/>
                  </a:lnTo>
                  <a:lnTo>
                    <a:pt x="914400" y="1036320"/>
                  </a:lnTo>
                  <a:lnTo>
                    <a:pt x="54863" y="1040892"/>
                  </a:lnTo>
                  <a:close/>
                </a:path>
              </a:pathLst>
            </a:custGeom>
            <a:solidFill>
              <a:srgbClr val="E8E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499360" y="3756660"/>
              <a:ext cx="198120" cy="114300"/>
            </a:xfrm>
            <a:custGeom>
              <a:avLst/>
              <a:gdLst/>
              <a:ahLst/>
              <a:cxnLst/>
              <a:rect l="l" t="t" r="r" b="b"/>
              <a:pathLst>
                <a:path w="198119" h="114300">
                  <a:moveTo>
                    <a:pt x="134112" y="114300"/>
                  </a:moveTo>
                  <a:lnTo>
                    <a:pt x="76200" y="114300"/>
                  </a:lnTo>
                  <a:lnTo>
                    <a:pt x="0" y="56388"/>
                  </a:lnTo>
                  <a:lnTo>
                    <a:pt x="105156" y="0"/>
                  </a:lnTo>
                  <a:lnTo>
                    <a:pt x="198119" y="64008"/>
                  </a:lnTo>
                  <a:lnTo>
                    <a:pt x="134112" y="11430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109216" y="3622548"/>
              <a:ext cx="957580" cy="243840"/>
            </a:xfrm>
            <a:custGeom>
              <a:avLst/>
              <a:gdLst/>
              <a:ahLst/>
              <a:cxnLst/>
              <a:rect l="l" t="t" r="r" b="b"/>
              <a:pathLst>
                <a:path w="957580" h="243839">
                  <a:moveTo>
                    <a:pt x="658368" y="243840"/>
                  </a:moveTo>
                  <a:lnTo>
                    <a:pt x="495300" y="134112"/>
                  </a:lnTo>
                  <a:lnTo>
                    <a:pt x="957072" y="0"/>
                  </a:lnTo>
                  <a:lnTo>
                    <a:pt x="658368" y="243840"/>
                  </a:lnTo>
                  <a:close/>
                </a:path>
                <a:path w="957580" h="243839">
                  <a:moveTo>
                    <a:pt x="304800" y="243840"/>
                  </a:moveTo>
                  <a:lnTo>
                    <a:pt x="0" y="7620"/>
                  </a:lnTo>
                  <a:lnTo>
                    <a:pt x="495300" y="134112"/>
                  </a:lnTo>
                  <a:lnTo>
                    <a:pt x="304800" y="243840"/>
                  </a:lnTo>
                  <a:close/>
                </a:path>
              </a:pathLst>
            </a:custGeom>
            <a:solidFill>
              <a:srgbClr val="FB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510027" y="3870960"/>
              <a:ext cx="192405" cy="615950"/>
            </a:xfrm>
            <a:custGeom>
              <a:avLst/>
              <a:gdLst/>
              <a:ahLst/>
              <a:cxnLst/>
              <a:rect l="l" t="t" r="r" b="b"/>
              <a:pathLst>
                <a:path w="192405" h="615950">
                  <a:moveTo>
                    <a:pt x="97536" y="615696"/>
                  </a:moveTo>
                  <a:lnTo>
                    <a:pt x="0" y="519684"/>
                  </a:lnTo>
                  <a:lnTo>
                    <a:pt x="65531" y="0"/>
                  </a:lnTo>
                  <a:lnTo>
                    <a:pt x="123444" y="0"/>
                  </a:lnTo>
                  <a:lnTo>
                    <a:pt x="192024" y="528828"/>
                  </a:lnTo>
                  <a:lnTo>
                    <a:pt x="97536" y="61569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128354" y="2405659"/>
              <a:ext cx="779780" cy="650240"/>
            </a:xfrm>
            <a:custGeom>
              <a:avLst/>
              <a:gdLst/>
              <a:ahLst/>
              <a:cxnLst/>
              <a:rect l="l" t="t" r="r" b="b"/>
              <a:pathLst>
                <a:path w="779780" h="650239">
                  <a:moveTo>
                    <a:pt x="256705" y="636244"/>
                  </a:moveTo>
                  <a:lnTo>
                    <a:pt x="255181" y="628624"/>
                  </a:lnTo>
                  <a:lnTo>
                    <a:pt x="250609" y="624052"/>
                  </a:lnTo>
                  <a:lnTo>
                    <a:pt x="207238" y="604532"/>
                  </a:lnTo>
                  <a:lnTo>
                    <a:pt x="166598" y="601573"/>
                  </a:lnTo>
                  <a:lnTo>
                    <a:pt x="132511" y="609485"/>
                  </a:lnTo>
                  <a:lnTo>
                    <a:pt x="108877" y="622528"/>
                  </a:lnTo>
                  <a:lnTo>
                    <a:pt x="102781" y="627100"/>
                  </a:lnTo>
                  <a:lnTo>
                    <a:pt x="99733" y="636244"/>
                  </a:lnTo>
                  <a:lnTo>
                    <a:pt x="104305" y="640816"/>
                  </a:lnTo>
                  <a:lnTo>
                    <a:pt x="108877" y="646912"/>
                  </a:lnTo>
                  <a:lnTo>
                    <a:pt x="118021" y="649960"/>
                  </a:lnTo>
                  <a:lnTo>
                    <a:pt x="125641" y="645388"/>
                  </a:lnTo>
                  <a:lnTo>
                    <a:pt x="134823" y="638746"/>
                  </a:lnTo>
                  <a:lnTo>
                    <a:pt x="159169" y="629958"/>
                  </a:lnTo>
                  <a:lnTo>
                    <a:pt x="193789" y="628891"/>
                  </a:lnTo>
                  <a:lnTo>
                    <a:pt x="233845" y="645388"/>
                  </a:lnTo>
                  <a:lnTo>
                    <a:pt x="236893" y="646912"/>
                  </a:lnTo>
                  <a:lnTo>
                    <a:pt x="238417" y="649960"/>
                  </a:lnTo>
                  <a:lnTo>
                    <a:pt x="242989" y="646912"/>
                  </a:lnTo>
                  <a:lnTo>
                    <a:pt x="250609" y="646912"/>
                  </a:lnTo>
                  <a:lnTo>
                    <a:pt x="252133" y="642340"/>
                  </a:lnTo>
                  <a:lnTo>
                    <a:pt x="256705" y="636244"/>
                  </a:lnTo>
                  <a:close/>
                </a:path>
                <a:path w="779780" h="650239">
                  <a:moveTo>
                    <a:pt x="779437" y="116560"/>
                  </a:moveTo>
                  <a:lnTo>
                    <a:pt x="724382" y="76365"/>
                  </a:lnTo>
                  <a:lnTo>
                    <a:pt x="675690" y="67691"/>
                  </a:lnTo>
                  <a:lnTo>
                    <a:pt x="612597" y="67208"/>
                  </a:lnTo>
                  <a:lnTo>
                    <a:pt x="535597" y="78460"/>
                  </a:lnTo>
                  <a:lnTo>
                    <a:pt x="530885" y="75603"/>
                  </a:lnTo>
                  <a:lnTo>
                    <a:pt x="552805" y="61760"/>
                  </a:lnTo>
                  <a:lnTo>
                    <a:pt x="584085" y="42799"/>
                  </a:lnTo>
                  <a:lnTo>
                    <a:pt x="607479" y="24574"/>
                  </a:lnTo>
                  <a:lnTo>
                    <a:pt x="605701" y="12928"/>
                  </a:lnTo>
                  <a:lnTo>
                    <a:pt x="545477" y="2209"/>
                  </a:lnTo>
                  <a:lnTo>
                    <a:pt x="488581" y="0"/>
                  </a:lnTo>
                  <a:lnTo>
                    <a:pt x="435483" y="4978"/>
                  </a:lnTo>
                  <a:lnTo>
                    <a:pt x="386626" y="15786"/>
                  </a:lnTo>
                  <a:lnTo>
                    <a:pt x="342480" y="31102"/>
                  </a:lnTo>
                  <a:lnTo>
                    <a:pt x="303517" y="49580"/>
                  </a:lnTo>
                  <a:lnTo>
                    <a:pt x="270192" y="69875"/>
                  </a:lnTo>
                  <a:lnTo>
                    <a:pt x="242989" y="90652"/>
                  </a:lnTo>
                  <a:lnTo>
                    <a:pt x="246557" y="71297"/>
                  </a:lnTo>
                  <a:lnTo>
                    <a:pt x="273850" y="40932"/>
                  </a:lnTo>
                  <a:lnTo>
                    <a:pt x="294843" y="13716"/>
                  </a:lnTo>
                  <a:lnTo>
                    <a:pt x="279565" y="3784"/>
                  </a:lnTo>
                  <a:lnTo>
                    <a:pt x="230644" y="11188"/>
                  </a:lnTo>
                  <a:lnTo>
                    <a:pt x="186334" y="23012"/>
                  </a:lnTo>
                  <a:lnTo>
                    <a:pt x="146659" y="38773"/>
                  </a:lnTo>
                  <a:lnTo>
                    <a:pt x="111645" y="58039"/>
                  </a:lnTo>
                  <a:lnTo>
                    <a:pt x="55765" y="105105"/>
                  </a:lnTo>
                  <a:lnTo>
                    <a:pt x="18948" y="160477"/>
                  </a:lnTo>
                  <a:lnTo>
                    <a:pt x="1435" y="220383"/>
                  </a:lnTo>
                  <a:lnTo>
                    <a:pt x="0" y="250863"/>
                  </a:lnTo>
                  <a:lnTo>
                    <a:pt x="3479" y="281076"/>
                  </a:lnTo>
                  <a:lnTo>
                    <a:pt x="25361" y="338772"/>
                  </a:lnTo>
                  <a:lnTo>
                    <a:pt x="67322" y="389737"/>
                  </a:lnTo>
                  <a:lnTo>
                    <a:pt x="129616" y="430212"/>
                  </a:lnTo>
                  <a:lnTo>
                    <a:pt x="168465" y="445325"/>
                  </a:lnTo>
                  <a:lnTo>
                    <a:pt x="212509" y="456412"/>
                  </a:lnTo>
                  <a:lnTo>
                    <a:pt x="290220" y="468884"/>
                  </a:lnTo>
                  <a:lnTo>
                    <a:pt x="362902" y="475589"/>
                  </a:lnTo>
                  <a:lnTo>
                    <a:pt x="430390" y="477075"/>
                  </a:lnTo>
                  <a:lnTo>
                    <a:pt x="492467" y="473913"/>
                  </a:lnTo>
                  <a:lnTo>
                    <a:pt x="548970" y="466686"/>
                  </a:lnTo>
                  <a:lnTo>
                    <a:pt x="599694" y="455955"/>
                  </a:lnTo>
                  <a:lnTo>
                    <a:pt x="644461" y="442277"/>
                  </a:lnTo>
                  <a:lnTo>
                    <a:pt x="683094" y="426224"/>
                  </a:lnTo>
                  <a:lnTo>
                    <a:pt x="741159" y="389255"/>
                  </a:lnTo>
                  <a:lnTo>
                    <a:pt x="772414" y="349567"/>
                  </a:lnTo>
                  <a:lnTo>
                    <a:pt x="777506" y="330123"/>
                  </a:lnTo>
                  <a:lnTo>
                    <a:pt x="775335" y="311708"/>
                  </a:lnTo>
                  <a:lnTo>
                    <a:pt x="765721" y="294868"/>
                  </a:lnTo>
                  <a:lnTo>
                    <a:pt x="727608" y="242290"/>
                  </a:lnTo>
                  <a:lnTo>
                    <a:pt x="713511" y="202069"/>
                  </a:lnTo>
                  <a:lnTo>
                    <a:pt x="717054" y="172224"/>
                  </a:lnTo>
                  <a:lnTo>
                    <a:pt x="731799" y="150761"/>
                  </a:lnTo>
                  <a:lnTo>
                    <a:pt x="751382" y="135648"/>
                  </a:lnTo>
                  <a:lnTo>
                    <a:pt x="769391" y="124929"/>
                  </a:lnTo>
                  <a:lnTo>
                    <a:pt x="779437" y="116560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203704" y="3287268"/>
              <a:ext cx="134112" cy="1356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798064" y="3007233"/>
              <a:ext cx="157480" cy="48895"/>
            </a:xfrm>
            <a:custGeom>
              <a:avLst/>
              <a:gdLst/>
              <a:ahLst/>
              <a:cxnLst/>
              <a:rect l="l" t="t" r="r" b="b"/>
              <a:pathLst>
                <a:path w="157480" h="48894">
                  <a:moveTo>
                    <a:pt x="138683" y="48386"/>
                  </a:moveTo>
                  <a:lnTo>
                    <a:pt x="131063" y="43814"/>
                  </a:lnTo>
                  <a:lnTo>
                    <a:pt x="121872" y="37171"/>
                  </a:lnTo>
                  <a:lnTo>
                    <a:pt x="97535" y="28384"/>
                  </a:lnTo>
                  <a:lnTo>
                    <a:pt x="62912" y="27312"/>
                  </a:lnTo>
                  <a:lnTo>
                    <a:pt x="22859" y="43814"/>
                  </a:lnTo>
                  <a:lnTo>
                    <a:pt x="19811" y="45338"/>
                  </a:lnTo>
                  <a:lnTo>
                    <a:pt x="18287" y="48386"/>
                  </a:lnTo>
                  <a:lnTo>
                    <a:pt x="13715" y="45338"/>
                  </a:lnTo>
                  <a:lnTo>
                    <a:pt x="6095" y="45338"/>
                  </a:lnTo>
                  <a:lnTo>
                    <a:pt x="4571" y="40766"/>
                  </a:lnTo>
                  <a:lnTo>
                    <a:pt x="0" y="34670"/>
                  </a:lnTo>
                  <a:lnTo>
                    <a:pt x="0" y="27050"/>
                  </a:lnTo>
                  <a:lnTo>
                    <a:pt x="6095" y="22478"/>
                  </a:lnTo>
                  <a:lnTo>
                    <a:pt x="49029" y="2952"/>
                  </a:lnTo>
                  <a:lnTo>
                    <a:pt x="88963" y="0"/>
                  </a:lnTo>
                  <a:lnTo>
                    <a:pt x="122896" y="7905"/>
                  </a:lnTo>
                  <a:lnTo>
                    <a:pt x="147827" y="20954"/>
                  </a:lnTo>
                  <a:lnTo>
                    <a:pt x="153923" y="25526"/>
                  </a:lnTo>
                  <a:lnTo>
                    <a:pt x="156971" y="34670"/>
                  </a:lnTo>
                  <a:lnTo>
                    <a:pt x="152399" y="39242"/>
                  </a:lnTo>
                  <a:lnTo>
                    <a:pt x="147827" y="45338"/>
                  </a:lnTo>
                  <a:lnTo>
                    <a:pt x="138683" y="48386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845307" y="3287268"/>
              <a:ext cx="134112" cy="1356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400299" y="3363468"/>
              <a:ext cx="387350" cy="157480"/>
            </a:xfrm>
            <a:custGeom>
              <a:avLst/>
              <a:gdLst/>
              <a:ahLst/>
              <a:cxnLst/>
              <a:rect l="l" t="t" r="r" b="b"/>
              <a:pathLst>
                <a:path w="387350" h="157479">
                  <a:moveTo>
                    <a:pt x="193548" y="156972"/>
                  </a:moveTo>
                  <a:lnTo>
                    <a:pt x="142169" y="151630"/>
                  </a:lnTo>
                  <a:lnTo>
                    <a:pt x="95955" y="136595"/>
                  </a:lnTo>
                  <a:lnTo>
                    <a:pt x="56769" y="113347"/>
                  </a:lnTo>
                  <a:lnTo>
                    <a:pt x="26472" y="83368"/>
                  </a:lnTo>
                  <a:lnTo>
                    <a:pt x="6928" y="48140"/>
                  </a:lnTo>
                  <a:lnTo>
                    <a:pt x="0" y="9144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8288" y="4572"/>
                  </a:lnTo>
                  <a:lnTo>
                    <a:pt x="18288" y="9144"/>
                  </a:lnTo>
                  <a:lnTo>
                    <a:pt x="27151" y="49536"/>
                  </a:lnTo>
                  <a:lnTo>
                    <a:pt x="51889" y="85027"/>
                  </a:lnTo>
                  <a:lnTo>
                    <a:pt x="89720" y="113275"/>
                  </a:lnTo>
                  <a:lnTo>
                    <a:pt x="137867" y="131941"/>
                  </a:lnTo>
                  <a:lnTo>
                    <a:pt x="193548" y="138684"/>
                  </a:lnTo>
                  <a:lnTo>
                    <a:pt x="248643" y="131941"/>
                  </a:lnTo>
                  <a:lnTo>
                    <a:pt x="296716" y="113275"/>
                  </a:lnTo>
                  <a:lnTo>
                    <a:pt x="334767" y="85027"/>
                  </a:lnTo>
                  <a:lnTo>
                    <a:pt x="359798" y="49536"/>
                  </a:lnTo>
                  <a:lnTo>
                    <a:pt x="368808" y="9144"/>
                  </a:lnTo>
                  <a:lnTo>
                    <a:pt x="368808" y="4572"/>
                  </a:lnTo>
                  <a:lnTo>
                    <a:pt x="373380" y="0"/>
                  </a:lnTo>
                  <a:lnTo>
                    <a:pt x="382524" y="0"/>
                  </a:lnTo>
                  <a:lnTo>
                    <a:pt x="387096" y="4572"/>
                  </a:lnTo>
                  <a:lnTo>
                    <a:pt x="387096" y="9144"/>
                  </a:lnTo>
                  <a:lnTo>
                    <a:pt x="380273" y="48140"/>
                  </a:lnTo>
                  <a:lnTo>
                    <a:pt x="360962" y="83368"/>
                  </a:lnTo>
                  <a:lnTo>
                    <a:pt x="330898" y="113347"/>
                  </a:lnTo>
                  <a:lnTo>
                    <a:pt x="291817" y="136595"/>
                  </a:lnTo>
                  <a:lnTo>
                    <a:pt x="245455" y="151630"/>
                  </a:lnTo>
                  <a:lnTo>
                    <a:pt x="193548" y="156972"/>
                  </a:lnTo>
                  <a:close/>
                </a:path>
              </a:pathLst>
            </a:custGeom>
            <a:solidFill>
              <a:srgbClr val="F66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80260" y="4605337"/>
              <a:ext cx="849630" cy="320675"/>
            </a:xfrm>
            <a:custGeom>
              <a:avLst/>
              <a:gdLst/>
              <a:ahLst/>
              <a:cxnLst/>
              <a:rect l="l" t="t" r="r" b="b"/>
              <a:pathLst>
                <a:path w="849630" h="320675">
                  <a:moveTo>
                    <a:pt x="45720" y="320230"/>
                  </a:moveTo>
                  <a:lnTo>
                    <a:pt x="0" y="199834"/>
                  </a:lnTo>
                  <a:lnTo>
                    <a:pt x="763524" y="3238"/>
                  </a:lnTo>
                  <a:lnTo>
                    <a:pt x="788812" y="0"/>
                  </a:lnTo>
                  <a:lnTo>
                    <a:pt x="812673" y="5905"/>
                  </a:lnTo>
                  <a:lnTo>
                    <a:pt x="832532" y="20383"/>
                  </a:lnTo>
                  <a:lnTo>
                    <a:pt x="845820" y="42862"/>
                  </a:lnTo>
                  <a:lnTo>
                    <a:pt x="849058" y="67246"/>
                  </a:lnTo>
                  <a:lnTo>
                    <a:pt x="843153" y="90487"/>
                  </a:lnTo>
                  <a:lnTo>
                    <a:pt x="828675" y="109728"/>
                  </a:lnTo>
                  <a:lnTo>
                    <a:pt x="806196" y="122110"/>
                  </a:lnTo>
                  <a:lnTo>
                    <a:pt x="45720" y="320230"/>
                  </a:lnTo>
                  <a:close/>
                </a:path>
              </a:pathLst>
            </a:custGeom>
            <a:solidFill>
              <a:srgbClr val="493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19299" y="4800600"/>
              <a:ext cx="125095" cy="283845"/>
            </a:xfrm>
            <a:custGeom>
              <a:avLst/>
              <a:gdLst/>
              <a:ahLst/>
              <a:cxnLst/>
              <a:rect l="l" t="t" r="r" b="b"/>
              <a:pathLst>
                <a:path w="125094" h="283845">
                  <a:moveTo>
                    <a:pt x="9143" y="283463"/>
                  </a:moveTo>
                  <a:lnTo>
                    <a:pt x="0" y="0"/>
                  </a:lnTo>
                  <a:lnTo>
                    <a:pt x="80771" y="0"/>
                  </a:lnTo>
                  <a:lnTo>
                    <a:pt x="124968" y="112775"/>
                  </a:lnTo>
                  <a:lnTo>
                    <a:pt x="9143" y="283463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969007" y="4497324"/>
              <a:ext cx="1245235" cy="71755"/>
            </a:xfrm>
            <a:custGeom>
              <a:avLst/>
              <a:gdLst/>
              <a:ahLst/>
              <a:cxnLst/>
              <a:rect l="l" t="t" r="r" b="b"/>
              <a:pathLst>
                <a:path w="1245235" h="71754">
                  <a:moveTo>
                    <a:pt x="1199388" y="71627"/>
                  </a:moveTo>
                  <a:lnTo>
                    <a:pt x="45719" y="71627"/>
                  </a:lnTo>
                  <a:lnTo>
                    <a:pt x="28289" y="70770"/>
                  </a:lnTo>
                  <a:lnTo>
                    <a:pt x="13715" y="67055"/>
                  </a:lnTo>
                  <a:lnTo>
                    <a:pt x="3714" y="58769"/>
                  </a:lnTo>
                  <a:lnTo>
                    <a:pt x="0" y="44195"/>
                  </a:lnTo>
                  <a:lnTo>
                    <a:pt x="0" y="0"/>
                  </a:lnTo>
                  <a:lnTo>
                    <a:pt x="1245108" y="0"/>
                  </a:lnTo>
                  <a:lnTo>
                    <a:pt x="1245108" y="44195"/>
                  </a:lnTo>
                  <a:lnTo>
                    <a:pt x="1241393" y="58769"/>
                  </a:lnTo>
                  <a:lnTo>
                    <a:pt x="1231392" y="67055"/>
                  </a:lnTo>
                  <a:lnTo>
                    <a:pt x="1216818" y="70770"/>
                  </a:lnTo>
                  <a:lnTo>
                    <a:pt x="1199388" y="71627"/>
                  </a:lnTo>
                  <a:close/>
                </a:path>
              </a:pathLst>
            </a:custGeom>
            <a:solidFill>
              <a:srgbClr val="9EA3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969007" y="4465320"/>
              <a:ext cx="1245235" cy="47625"/>
            </a:xfrm>
            <a:custGeom>
              <a:avLst/>
              <a:gdLst/>
              <a:ahLst/>
              <a:cxnLst/>
              <a:rect l="l" t="t" r="r" b="b"/>
              <a:pathLst>
                <a:path w="1245235" h="47625">
                  <a:moveTo>
                    <a:pt x="1245108" y="47244"/>
                  </a:moveTo>
                  <a:lnTo>
                    <a:pt x="0" y="47244"/>
                  </a:lnTo>
                  <a:lnTo>
                    <a:pt x="0" y="22860"/>
                  </a:lnTo>
                  <a:lnTo>
                    <a:pt x="2071" y="13501"/>
                  </a:lnTo>
                  <a:lnTo>
                    <a:pt x="7429" y="6286"/>
                  </a:lnTo>
                  <a:lnTo>
                    <a:pt x="14787" y="1643"/>
                  </a:lnTo>
                  <a:lnTo>
                    <a:pt x="22860" y="0"/>
                  </a:lnTo>
                  <a:lnTo>
                    <a:pt x="1222248" y="0"/>
                  </a:lnTo>
                  <a:lnTo>
                    <a:pt x="1230320" y="1643"/>
                  </a:lnTo>
                  <a:lnTo>
                    <a:pt x="1237678" y="6286"/>
                  </a:lnTo>
                  <a:lnTo>
                    <a:pt x="1243036" y="13501"/>
                  </a:lnTo>
                  <a:lnTo>
                    <a:pt x="1245108" y="22860"/>
                  </a:lnTo>
                  <a:lnTo>
                    <a:pt x="1245108" y="47244"/>
                  </a:lnTo>
                  <a:close/>
                </a:path>
              </a:pathLst>
            </a:custGeom>
            <a:solidFill>
              <a:srgbClr val="B8B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969007" y="4533900"/>
              <a:ext cx="1245235" cy="29209"/>
            </a:xfrm>
            <a:custGeom>
              <a:avLst/>
              <a:gdLst/>
              <a:ahLst/>
              <a:cxnLst/>
              <a:rect l="l" t="t" r="r" b="b"/>
              <a:pathLst>
                <a:path w="1245235" h="29210">
                  <a:moveTo>
                    <a:pt x="0" y="28956"/>
                  </a:moveTo>
                  <a:lnTo>
                    <a:pt x="1245108" y="28956"/>
                  </a:lnTo>
                  <a:lnTo>
                    <a:pt x="1245108" y="0"/>
                  </a:lnTo>
                  <a:lnTo>
                    <a:pt x="0" y="0"/>
                  </a:lnTo>
                  <a:lnTo>
                    <a:pt x="0" y="28956"/>
                  </a:lnTo>
                  <a:close/>
                </a:path>
              </a:pathLst>
            </a:custGeom>
            <a:solidFill>
              <a:srgbClr val="9397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88820" y="5553456"/>
              <a:ext cx="123443" cy="12496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70860" y="5553456"/>
              <a:ext cx="123443" cy="12496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94715" y="4636008"/>
              <a:ext cx="4395470" cy="165100"/>
            </a:xfrm>
            <a:custGeom>
              <a:avLst/>
              <a:gdLst/>
              <a:ahLst/>
              <a:cxnLst/>
              <a:rect l="l" t="t" r="r" b="b"/>
              <a:pathLst>
                <a:path w="4395470" h="165100">
                  <a:moveTo>
                    <a:pt x="0" y="164591"/>
                  </a:moveTo>
                  <a:lnTo>
                    <a:pt x="4395216" y="164591"/>
                  </a:lnTo>
                  <a:lnTo>
                    <a:pt x="4395216" y="0"/>
                  </a:lnTo>
                  <a:lnTo>
                    <a:pt x="0" y="0"/>
                  </a:lnTo>
                  <a:lnTo>
                    <a:pt x="0" y="164591"/>
                  </a:lnTo>
                  <a:close/>
                </a:path>
              </a:pathLst>
            </a:custGeom>
            <a:solidFill>
              <a:srgbClr val="DBB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94715" y="4562856"/>
              <a:ext cx="4395470" cy="73660"/>
            </a:xfrm>
            <a:custGeom>
              <a:avLst/>
              <a:gdLst/>
              <a:ahLst/>
              <a:cxnLst/>
              <a:rect l="l" t="t" r="r" b="b"/>
              <a:pathLst>
                <a:path w="4395470" h="73660">
                  <a:moveTo>
                    <a:pt x="4395216" y="73151"/>
                  </a:moveTo>
                  <a:lnTo>
                    <a:pt x="0" y="73151"/>
                  </a:lnTo>
                  <a:lnTo>
                    <a:pt x="0" y="0"/>
                  </a:lnTo>
                  <a:lnTo>
                    <a:pt x="4395216" y="0"/>
                  </a:lnTo>
                  <a:lnTo>
                    <a:pt x="4395216" y="73151"/>
                  </a:lnTo>
                  <a:close/>
                </a:path>
              </a:pathLst>
            </a:custGeom>
            <a:solidFill>
              <a:srgbClr val="EFCF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86156" y="4901196"/>
              <a:ext cx="4213860" cy="844550"/>
            </a:xfrm>
            <a:custGeom>
              <a:avLst/>
              <a:gdLst/>
              <a:ahLst/>
              <a:cxnLst/>
              <a:rect l="l" t="t" r="r" b="b"/>
              <a:pathLst>
                <a:path w="4213860" h="844550">
                  <a:moveTo>
                    <a:pt x="182880" y="0"/>
                  </a:moveTo>
                  <a:lnTo>
                    <a:pt x="0" y="0"/>
                  </a:lnTo>
                  <a:lnTo>
                    <a:pt x="0" y="844296"/>
                  </a:lnTo>
                  <a:lnTo>
                    <a:pt x="182880" y="844296"/>
                  </a:lnTo>
                  <a:lnTo>
                    <a:pt x="182880" y="0"/>
                  </a:lnTo>
                  <a:close/>
                </a:path>
                <a:path w="4213860" h="844550">
                  <a:moveTo>
                    <a:pt x="4213860" y="0"/>
                  </a:moveTo>
                  <a:lnTo>
                    <a:pt x="4030980" y="0"/>
                  </a:lnTo>
                  <a:lnTo>
                    <a:pt x="4030980" y="844296"/>
                  </a:lnTo>
                  <a:lnTo>
                    <a:pt x="4213860" y="844296"/>
                  </a:lnTo>
                  <a:lnTo>
                    <a:pt x="4213860" y="0"/>
                  </a:lnTo>
                  <a:close/>
                </a:path>
              </a:pathLst>
            </a:custGeom>
            <a:solidFill>
              <a:srgbClr val="DBB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36675" y="5145024"/>
              <a:ext cx="649605" cy="85725"/>
            </a:xfrm>
            <a:custGeom>
              <a:avLst/>
              <a:gdLst/>
              <a:ahLst/>
              <a:cxnLst/>
              <a:rect l="l" t="t" r="r" b="b"/>
              <a:pathLst>
                <a:path w="649604" h="85725">
                  <a:moveTo>
                    <a:pt x="0" y="85344"/>
                  </a:moveTo>
                  <a:lnTo>
                    <a:pt x="649224" y="85344"/>
                  </a:lnTo>
                  <a:lnTo>
                    <a:pt x="649224" y="0"/>
                  </a:lnTo>
                  <a:lnTo>
                    <a:pt x="0" y="0"/>
                  </a:lnTo>
                  <a:lnTo>
                    <a:pt x="0" y="85344"/>
                  </a:lnTo>
                  <a:close/>
                </a:path>
              </a:pathLst>
            </a:custGeom>
            <a:solidFill>
              <a:srgbClr val="F7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485900" y="5145024"/>
              <a:ext cx="90170" cy="490855"/>
            </a:xfrm>
            <a:custGeom>
              <a:avLst/>
              <a:gdLst/>
              <a:ahLst/>
              <a:cxnLst/>
              <a:rect l="l" t="t" r="r" b="b"/>
              <a:pathLst>
                <a:path w="90169" h="490854">
                  <a:moveTo>
                    <a:pt x="89916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0" y="490728"/>
                  </a:lnTo>
                  <a:lnTo>
                    <a:pt x="39624" y="490728"/>
                  </a:lnTo>
                  <a:lnTo>
                    <a:pt x="39624" y="85344"/>
                  </a:lnTo>
                  <a:lnTo>
                    <a:pt x="89916" y="85344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A3A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73252" y="5062727"/>
              <a:ext cx="649605" cy="82550"/>
            </a:xfrm>
            <a:custGeom>
              <a:avLst/>
              <a:gdLst/>
              <a:ahLst/>
              <a:cxnLst/>
              <a:rect l="l" t="t" r="r" b="b"/>
              <a:pathLst>
                <a:path w="649604" h="82550">
                  <a:moveTo>
                    <a:pt x="649223" y="82296"/>
                  </a:moveTo>
                  <a:lnTo>
                    <a:pt x="0" y="82296"/>
                  </a:lnTo>
                  <a:lnTo>
                    <a:pt x="0" y="0"/>
                  </a:lnTo>
                  <a:lnTo>
                    <a:pt x="649223" y="0"/>
                  </a:lnTo>
                  <a:lnTo>
                    <a:pt x="649223" y="82296"/>
                  </a:lnTo>
                  <a:close/>
                </a:path>
              </a:pathLst>
            </a:custGeom>
            <a:solidFill>
              <a:srgbClr val="F7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522475" y="5062727"/>
              <a:ext cx="88900" cy="82550"/>
            </a:xfrm>
            <a:custGeom>
              <a:avLst/>
              <a:gdLst/>
              <a:ahLst/>
              <a:cxnLst/>
              <a:rect l="l" t="t" r="r" b="b"/>
              <a:pathLst>
                <a:path w="88900" h="82550">
                  <a:moveTo>
                    <a:pt x="88392" y="82296"/>
                  </a:moveTo>
                  <a:lnTo>
                    <a:pt x="0" y="82296"/>
                  </a:lnTo>
                  <a:lnTo>
                    <a:pt x="0" y="0"/>
                  </a:lnTo>
                  <a:lnTo>
                    <a:pt x="88392" y="0"/>
                  </a:lnTo>
                  <a:lnTo>
                    <a:pt x="88392" y="82296"/>
                  </a:lnTo>
                  <a:close/>
                </a:path>
              </a:pathLst>
            </a:custGeom>
            <a:solidFill>
              <a:srgbClr val="A3A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54963" y="4920996"/>
              <a:ext cx="649605" cy="142240"/>
            </a:xfrm>
            <a:custGeom>
              <a:avLst/>
              <a:gdLst/>
              <a:ahLst/>
              <a:cxnLst/>
              <a:rect l="l" t="t" r="r" b="b"/>
              <a:pathLst>
                <a:path w="649604" h="142239">
                  <a:moveTo>
                    <a:pt x="649223" y="141731"/>
                  </a:moveTo>
                  <a:lnTo>
                    <a:pt x="0" y="141731"/>
                  </a:lnTo>
                  <a:lnTo>
                    <a:pt x="0" y="0"/>
                  </a:lnTo>
                  <a:lnTo>
                    <a:pt x="649223" y="0"/>
                  </a:lnTo>
                  <a:lnTo>
                    <a:pt x="649223" y="141731"/>
                  </a:lnTo>
                  <a:close/>
                </a:path>
              </a:pathLst>
            </a:custGeom>
            <a:solidFill>
              <a:srgbClr val="F7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306068" y="4920995"/>
              <a:ext cx="288290" cy="248920"/>
            </a:xfrm>
            <a:custGeom>
              <a:avLst/>
              <a:gdLst/>
              <a:ahLst/>
              <a:cxnLst/>
              <a:rect l="l" t="t" r="r" b="b"/>
              <a:pathLst>
                <a:path w="288290" h="248920">
                  <a:moveTo>
                    <a:pt x="179832" y="224028"/>
                  </a:moveTo>
                  <a:lnTo>
                    <a:pt x="30480" y="224028"/>
                  </a:lnTo>
                  <a:lnTo>
                    <a:pt x="0" y="225564"/>
                  </a:lnTo>
                  <a:lnTo>
                    <a:pt x="179832" y="248412"/>
                  </a:lnTo>
                  <a:lnTo>
                    <a:pt x="179832" y="224028"/>
                  </a:lnTo>
                  <a:close/>
                </a:path>
                <a:path w="288290" h="248920">
                  <a:moveTo>
                    <a:pt x="288036" y="0"/>
                  </a:moveTo>
                  <a:lnTo>
                    <a:pt x="198107" y="0"/>
                  </a:lnTo>
                  <a:lnTo>
                    <a:pt x="198107" y="141732"/>
                  </a:lnTo>
                  <a:lnTo>
                    <a:pt x="288036" y="141732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A3A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16508" y="5062727"/>
              <a:ext cx="291465" cy="36830"/>
            </a:xfrm>
            <a:custGeom>
              <a:avLst/>
              <a:gdLst/>
              <a:ahLst/>
              <a:cxnLst/>
              <a:rect l="l" t="t" r="r" b="b"/>
              <a:pathLst>
                <a:path w="291465" h="36829">
                  <a:moveTo>
                    <a:pt x="76200" y="36575"/>
                  </a:moveTo>
                  <a:lnTo>
                    <a:pt x="0" y="0"/>
                  </a:lnTo>
                  <a:lnTo>
                    <a:pt x="291084" y="0"/>
                  </a:lnTo>
                  <a:lnTo>
                    <a:pt x="76200" y="36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74191" y="5230368"/>
              <a:ext cx="751840" cy="515620"/>
            </a:xfrm>
            <a:custGeom>
              <a:avLst/>
              <a:gdLst/>
              <a:ahLst/>
              <a:cxnLst/>
              <a:rect l="l" t="t" r="r" b="b"/>
              <a:pathLst>
                <a:path w="751840" h="515620">
                  <a:moveTo>
                    <a:pt x="0" y="515112"/>
                  </a:moveTo>
                  <a:lnTo>
                    <a:pt x="751332" y="515112"/>
                  </a:lnTo>
                  <a:lnTo>
                    <a:pt x="751332" y="0"/>
                  </a:lnTo>
                  <a:lnTo>
                    <a:pt x="0" y="0"/>
                  </a:lnTo>
                  <a:lnTo>
                    <a:pt x="0" y="515112"/>
                  </a:lnTo>
                  <a:close/>
                </a:path>
              </a:pathLst>
            </a:custGeom>
            <a:solidFill>
              <a:srgbClr val="B39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24128" y="5230368"/>
              <a:ext cx="596265" cy="515620"/>
            </a:xfrm>
            <a:custGeom>
              <a:avLst/>
              <a:gdLst/>
              <a:ahLst/>
              <a:cxnLst/>
              <a:rect l="l" t="t" r="r" b="b"/>
              <a:pathLst>
                <a:path w="596265" h="515620">
                  <a:moveTo>
                    <a:pt x="265176" y="108204"/>
                  </a:moveTo>
                  <a:lnTo>
                    <a:pt x="262483" y="94373"/>
                  </a:lnTo>
                  <a:lnTo>
                    <a:pt x="255079" y="83248"/>
                  </a:lnTo>
                  <a:lnTo>
                    <a:pt x="243954" y="75844"/>
                  </a:lnTo>
                  <a:lnTo>
                    <a:pt x="230124" y="73152"/>
                  </a:lnTo>
                  <a:lnTo>
                    <a:pt x="36576" y="73152"/>
                  </a:lnTo>
                  <a:lnTo>
                    <a:pt x="21856" y="75844"/>
                  </a:lnTo>
                  <a:lnTo>
                    <a:pt x="10287" y="83248"/>
                  </a:lnTo>
                  <a:lnTo>
                    <a:pt x="2705" y="94373"/>
                  </a:lnTo>
                  <a:lnTo>
                    <a:pt x="0" y="108204"/>
                  </a:lnTo>
                  <a:lnTo>
                    <a:pt x="2705" y="122288"/>
                  </a:lnTo>
                  <a:lnTo>
                    <a:pt x="10287" y="133921"/>
                  </a:lnTo>
                  <a:lnTo>
                    <a:pt x="21856" y="141859"/>
                  </a:lnTo>
                  <a:lnTo>
                    <a:pt x="36576" y="144780"/>
                  </a:lnTo>
                  <a:lnTo>
                    <a:pt x="230124" y="144780"/>
                  </a:lnTo>
                  <a:lnTo>
                    <a:pt x="243954" y="141859"/>
                  </a:lnTo>
                  <a:lnTo>
                    <a:pt x="255079" y="133921"/>
                  </a:lnTo>
                  <a:lnTo>
                    <a:pt x="262483" y="122288"/>
                  </a:lnTo>
                  <a:lnTo>
                    <a:pt x="265176" y="108204"/>
                  </a:lnTo>
                  <a:close/>
                </a:path>
                <a:path w="596265" h="515620">
                  <a:moveTo>
                    <a:pt x="595884" y="0"/>
                  </a:moveTo>
                  <a:lnTo>
                    <a:pt x="501396" y="0"/>
                  </a:lnTo>
                  <a:lnTo>
                    <a:pt x="501396" y="515124"/>
                  </a:lnTo>
                  <a:lnTo>
                    <a:pt x="595884" y="515124"/>
                  </a:lnTo>
                  <a:lnTo>
                    <a:pt x="595884" y="0"/>
                  </a:lnTo>
                  <a:close/>
                </a:path>
              </a:pathLst>
            </a:custGeom>
            <a:solidFill>
              <a:srgbClr val="A58E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112519" y="5303520"/>
              <a:ext cx="176784" cy="716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86156" y="4800612"/>
              <a:ext cx="4213860" cy="100965"/>
            </a:xfrm>
            <a:custGeom>
              <a:avLst/>
              <a:gdLst/>
              <a:ahLst/>
              <a:cxnLst/>
              <a:rect l="l" t="t" r="r" b="b"/>
              <a:pathLst>
                <a:path w="4213860" h="100964">
                  <a:moveTo>
                    <a:pt x="182880" y="0"/>
                  </a:moveTo>
                  <a:lnTo>
                    <a:pt x="0" y="0"/>
                  </a:lnTo>
                  <a:lnTo>
                    <a:pt x="0" y="100584"/>
                  </a:lnTo>
                  <a:lnTo>
                    <a:pt x="182880" y="100584"/>
                  </a:lnTo>
                  <a:lnTo>
                    <a:pt x="182880" y="0"/>
                  </a:lnTo>
                  <a:close/>
                </a:path>
                <a:path w="4213860" h="100964">
                  <a:moveTo>
                    <a:pt x="4213860" y="0"/>
                  </a:moveTo>
                  <a:lnTo>
                    <a:pt x="4030980" y="0"/>
                  </a:lnTo>
                  <a:lnTo>
                    <a:pt x="4030980" y="100584"/>
                  </a:lnTo>
                  <a:lnTo>
                    <a:pt x="4213860" y="100584"/>
                  </a:lnTo>
                  <a:lnTo>
                    <a:pt x="4213860" y="0"/>
                  </a:lnTo>
                  <a:close/>
                </a:path>
              </a:pathLst>
            </a:custGeom>
            <a:solidFill>
              <a:srgbClr val="C6A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246376" y="3105364"/>
              <a:ext cx="120396" cy="7522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816351" y="3105364"/>
              <a:ext cx="120395" cy="7522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/>
          <p:nvPr/>
        </p:nvSpPr>
        <p:spPr>
          <a:xfrm>
            <a:off x="9355835" y="1607820"/>
            <a:ext cx="1161288" cy="7452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368028" y="900684"/>
            <a:ext cx="1135379" cy="7254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0" y="6387084"/>
            <a:ext cx="5394960" cy="399415"/>
          </a:xfrm>
          <a:custGeom>
            <a:avLst/>
            <a:gdLst/>
            <a:ahLst/>
            <a:cxnLst/>
            <a:rect l="l" t="t" r="r" b="b"/>
            <a:pathLst>
              <a:path w="5394960" h="399415">
                <a:moveTo>
                  <a:pt x="5394959" y="399288"/>
                </a:moveTo>
                <a:lnTo>
                  <a:pt x="0" y="399288"/>
                </a:lnTo>
                <a:lnTo>
                  <a:pt x="0" y="0"/>
                </a:lnTo>
                <a:lnTo>
                  <a:pt x="5394959" y="0"/>
                </a:lnTo>
                <a:lnTo>
                  <a:pt x="5394959" y="399288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10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3844" y="6411073"/>
            <a:ext cx="2005964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65" dirty="0">
                <a:solidFill>
                  <a:srgbClr val="595959"/>
                </a:solidFill>
                <a:latin typeface="Arial Black"/>
                <a:cs typeface="Arial Black"/>
              </a:rPr>
              <a:t>© </a:t>
            </a:r>
            <a:r>
              <a:rPr sz="800" spc="-110" dirty="0">
                <a:solidFill>
                  <a:srgbClr val="595959"/>
                </a:solidFill>
                <a:latin typeface="Arial Black"/>
                <a:cs typeface="Arial Black"/>
              </a:rPr>
              <a:t>2018 </a:t>
            </a:r>
            <a:r>
              <a:rPr sz="800" b="1" spc="-10" dirty="0">
                <a:solidFill>
                  <a:srgbClr val="595959"/>
                </a:solidFill>
                <a:latin typeface="Trebuchet MS"/>
                <a:cs typeface="Trebuchet MS"/>
              </a:rPr>
              <a:t>Slidefabric.com </a:t>
            </a:r>
            <a:r>
              <a:rPr sz="800" spc="-5" dirty="0">
                <a:solidFill>
                  <a:srgbClr val="595959"/>
                </a:solidFill>
                <a:latin typeface="Trebuchet MS"/>
                <a:cs typeface="Trebuchet MS"/>
              </a:rPr>
              <a:t>All </a:t>
            </a:r>
            <a:r>
              <a:rPr sz="800" spc="-10" dirty="0">
                <a:solidFill>
                  <a:srgbClr val="595959"/>
                </a:solidFill>
                <a:latin typeface="Trebuchet MS"/>
                <a:cs typeface="Trebuchet MS"/>
              </a:rPr>
              <a:t>rights</a:t>
            </a:r>
            <a:r>
              <a:rPr sz="800" spc="-11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595959"/>
                </a:solidFill>
                <a:latin typeface="Trebuchet MS"/>
                <a:cs typeface="Trebuchet MS"/>
              </a:rPr>
              <a:t>reserved.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62743" y="6391762"/>
            <a:ext cx="593090" cy="1784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600" spc="5" dirty="0">
                <a:latin typeface="Trebuchet MS"/>
                <a:cs typeface="Trebuchet MS"/>
              </a:rPr>
              <a:t>P A G E</a:t>
            </a:r>
            <a:r>
              <a:rPr sz="600" spc="145" dirty="0">
                <a:latin typeface="Trebuchet MS"/>
                <a:cs typeface="Trebuchet MS"/>
              </a:rPr>
              <a:t> </a:t>
            </a:r>
            <a:r>
              <a:rPr sz="1050" spc="-140" dirty="0">
                <a:latin typeface="Arial Black"/>
                <a:cs typeface="Arial Black"/>
              </a:rPr>
              <a:t>11</a:t>
            </a:r>
            <a:endParaRPr sz="1050">
              <a:latin typeface="Arial Black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57700" y="772668"/>
            <a:ext cx="6235065" cy="6014085"/>
            <a:chOff x="4457700" y="772668"/>
            <a:chExt cx="6235065" cy="6014085"/>
          </a:xfrm>
        </p:grpSpPr>
        <p:sp>
          <p:nvSpPr>
            <p:cNvPr id="5" name="object 5"/>
            <p:cNvSpPr/>
            <p:nvPr/>
          </p:nvSpPr>
          <p:spPr>
            <a:xfrm>
              <a:off x="4791456" y="772668"/>
              <a:ext cx="5900928" cy="58994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7687" y="772680"/>
              <a:ext cx="6235065" cy="6014085"/>
            </a:xfrm>
            <a:custGeom>
              <a:avLst/>
              <a:gdLst/>
              <a:ahLst/>
              <a:cxnLst/>
              <a:rect l="l" t="t" r="r" b="b"/>
              <a:pathLst>
                <a:path w="6235065" h="6014084">
                  <a:moveTo>
                    <a:pt x="870788" y="1664385"/>
                  </a:moveTo>
                  <a:lnTo>
                    <a:pt x="867905" y="1644408"/>
                  </a:lnTo>
                  <a:lnTo>
                    <a:pt x="862596" y="1624571"/>
                  </a:lnTo>
                  <a:lnTo>
                    <a:pt x="857237" y="1605546"/>
                  </a:lnTo>
                  <a:lnTo>
                    <a:pt x="854011" y="1587804"/>
                  </a:lnTo>
                  <a:lnTo>
                    <a:pt x="855091" y="1572069"/>
                  </a:lnTo>
                  <a:lnTo>
                    <a:pt x="862596" y="1559039"/>
                  </a:lnTo>
                  <a:lnTo>
                    <a:pt x="854964" y="1552943"/>
                  </a:lnTo>
                  <a:lnTo>
                    <a:pt x="844423" y="1569123"/>
                  </a:lnTo>
                  <a:lnTo>
                    <a:pt x="842581" y="1587423"/>
                  </a:lnTo>
                  <a:lnTo>
                    <a:pt x="846188" y="1607172"/>
                  </a:lnTo>
                  <a:lnTo>
                    <a:pt x="851916" y="1627619"/>
                  </a:lnTo>
                  <a:lnTo>
                    <a:pt x="857491" y="1646440"/>
                  </a:lnTo>
                  <a:lnTo>
                    <a:pt x="861072" y="1663814"/>
                  </a:lnTo>
                  <a:lnTo>
                    <a:pt x="860069" y="1679486"/>
                  </a:lnTo>
                  <a:lnTo>
                    <a:pt x="851916" y="1693151"/>
                  </a:lnTo>
                  <a:lnTo>
                    <a:pt x="838898" y="1700657"/>
                  </a:lnTo>
                  <a:lnTo>
                    <a:pt x="823150" y="1701736"/>
                  </a:lnTo>
                  <a:lnTo>
                    <a:pt x="805421" y="1698510"/>
                  </a:lnTo>
                  <a:lnTo>
                    <a:pt x="789774" y="1694103"/>
                  </a:lnTo>
                  <a:lnTo>
                    <a:pt x="766559" y="1687398"/>
                  </a:lnTo>
                  <a:lnTo>
                    <a:pt x="746569" y="1683626"/>
                  </a:lnTo>
                  <a:lnTo>
                    <a:pt x="727456" y="1685010"/>
                  </a:lnTo>
                  <a:lnTo>
                    <a:pt x="710184" y="1694675"/>
                  </a:lnTo>
                  <a:lnTo>
                    <a:pt x="700951" y="1711515"/>
                  </a:lnTo>
                  <a:lnTo>
                    <a:pt x="699135" y="1729930"/>
                  </a:lnTo>
                  <a:lnTo>
                    <a:pt x="702475" y="1749755"/>
                  </a:lnTo>
                  <a:lnTo>
                    <a:pt x="708660" y="1770888"/>
                  </a:lnTo>
                  <a:lnTo>
                    <a:pt x="714019" y="1788807"/>
                  </a:lnTo>
                  <a:lnTo>
                    <a:pt x="717232" y="1805749"/>
                  </a:lnTo>
                  <a:lnTo>
                    <a:pt x="716165" y="1821243"/>
                  </a:lnTo>
                  <a:lnTo>
                    <a:pt x="708660" y="1834896"/>
                  </a:lnTo>
                  <a:lnTo>
                    <a:pt x="695020" y="1842389"/>
                  </a:lnTo>
                  <a:lnTo>
                    <a:pt x="679513" y="1843468"/>
                  </a:lnTo>
                  <a:lnTo>
                    <a:pt x="662584" y="1840242"/>
                  </a:lnTo>
                  <a:lnTo>
                    <a:pt x="647839" y="1835848"/>
                  </a:lnTo>
                  <a:lnTo>
                    <a:pt x="644652" y="1834896"/>
                  </a:lnTo>
                  <a:lnTo>
                    <a:pt x="623531" y="1829346"/>
                  </a:lnTo>
                  <a:lnTo>
                    <a:pt x="603694" y="1825942"/>
                  </a:lnTo>
                  <a:lnTo>
                    <a:pt x="585292" y="1827390"/>
                  </a:lnTo>
                  <a:lnTo>
                    <a:pt x="568452" y="1836420"/>
                  </a:lnTo>
                  <a:lnTo>
                    <a:pt x="558571" y="1853679"/>
                  </a:lnTo>
                  <a:lnTo>
                    <a:pt x="556831" y="1872805"/>
                  </a:lnTo>
                  <a:lnTo>
                    <a:pt x="560527" y="1892782"/>
                  </a:lnTo>
                  <a:lnTo>
                    <a:pt x="566928" y="1912620"/>
                  </a:lnTo>
                  <a:lnTo>
                    <a:pt x="572287" y="1932279"/>
                  </a:lnTo>
                  <a:lnTo>
                    <a:pt x="575500" y="1949958"/>
                  </a:lnTo>
                  <a:lnTo>
                    <a:pt x="574433" y="1965337"/>
                  </a:lnTo>
                  <a:lnTo>
                    <a:pt x="566928" y="1978152"/>
                  </a:lnTo>
                  <a:lnTo>
                    <a:pt x="553262" y="1986508"/>
                  </a:lnTo>
                  <a:lnTo>
                    <a:pt x="537591" y="1987867"/>
                  </a:lnTo>
                  <a:lnTo>
                    <a:pt x="520217" y="1984362"/>
                  </a:lnTo>
                  <a:lnTo>
                    <a:pt x="503707" y="1978914"/>
                  </a:lnTo>
                  <a:lnTo>
                    <a:pt x="501396" y="1978152"/>
                  </a:lnTo>
                  <a:lnTo>
                    <a:pt x="480733" y="1971763"/>
                  </a:lnTo>
                  <a:lnTo>
                    <a:pt x="460629" y="1968246"/>
                  </a:lnTo>
                  <a:lnTo>
                    <a:pt x="442252" y="1970430"/>
                  </a:lnTo>
                  <a:lnTo>
                    <a:pt x="426720" y="1981200"/>
                  </a:lnTo>
                  <a:lnTo>
                    <a:pt x="416623" y="1996694"/>
                  </a:lnTo>
                  <a:lnTo>
                    <a:pt x="414528" y="2014918"/>
                  </a:lnTo>
                  <a:lnTo>
                    <a:pt x="418147" y="2034552"/>
                  </a:lnTo>
                  <a:lnTo>
                    <a:pt x="425196" y="2054352"/>
                  </a:lnTo>
                  <a:lnTo>
                    <a:pt x="430555" y="2074011"/>
                  </a:lnTo>
                  <a:lnTo>
                    <a:pt x="433768" y="2091690"/>
                  </a:lnTo>
                  <a:lnTo>
                    <a:pt x="432701" y="2107069"/>
                  </a:lnTo>
                  <a:lnTo>
                    <a:pt x="425196" y="2119884"/>
                  </a:lnTo>
                  <a:lnTo>
                    <a:pt x="411530" y="2128240"/>
                  </a:lnTo>
                  <a:lnTo>
                    <a:pt x="395859" y="2129599"/>
                  </a:lnTo>
                  <a:lnTo>
                    <a:pt x="378485" y="2126094"/>
                  </a:lnTo>
                  <a:lnTo>
                    <a:pt x="366014" y="2121979"/>
                  </a:lnTo>
                  <a:lnTo>
                    <a:pt x="359664" y="2119884"/>
                  </a:lnTo>
                  <a:lnTo>
                    <a:pt x="338975" y="2114143"/>
                  </a:lnTo>
                  <a:lnTo>
                    <a:pt x="318706" y="2110549"/>
                  </a:lnTo>
                  <a:lnTo>
                    <a:pt x="299872" y="2112378"/>
                  </a:lnTo>
                  <a:lnTo>
                    <a:pt x="283464" y="2122932"/>
                  </a:lnTo>
                  <a:lnTo>
                    <a:pt x="274205" y="2139759"/>
                  </a:lnTo>
                  <a:lnTo>
                    <a:pt x="272224" y="2158174"/>
                  </a:lnTo>
                  <a:lnTo>
                    <a:pt x="275107" y="2177999"/>
                  </a:lnTo>
                  <a:lnTo>
                    <a:pt x="280416" y="2199132"/>
                  </a:lnTo>
                  <a:lnTo>
                    <a:pt x="285775" y="2217039"/>
                  </a:lnTo>
                  <a:lnTo>
                    <a:pt x="288988" y="2233803"/>
                  </a:lnTo>
                  <a:lnTo>
                    <a:pt x="287921" y="2248852"/>
                  </a:lnTo>
                  <a:lnTo>
                    <a:pt x="280416" y="2261616"/>
                  </a:lnTo>
                  <a:lnTo>
                    <a:pt x="267449" y="2269972"/>
                  </a:lnTo>
                  <a:lnTo>
                    <a:pt x="252031" y="2271331"/>
                  </a:lnTo>
                  <a:lnTo>
                    <a:pt x="235204" y="2267826"/>
                  </a:lnTo>
                  <a:lnTo>
                    <a:pt x="223761" y="2263711"/>
                  </a:lnTo>
                  <a:lnTo>
                    <a:pt x="217932" y="2261616"/>
                  </a:lnTo>
                  <a:lnTo>
                    <a:pt x="196596" y="2256294"/>
                  </a:lnTo>
                  <a:lnTo>
                    <a:pt x="176403" y="2253424"/>
                  </a:lnTo>
                  <a:lnTo>
                    <a:pt x="157924" y="2255393"/>
                  </a:lnTo>
                  <a:lnTo>
                    <a:pt x="141732" y="2264664"/>
                  </a:lnTo>
                  <a:lnTo>
                    <a:pt x="131191" y="2281923"/>
                  </a:lnTo>
                  <a:lnTo>
                    <a:pt x="129349" y="2301049"/>
                  </a:lnTo>
                  <a:lnTo>
                    <a:pt x="132956" y="2321026"/>
                  </a:lnTo>
                  <a:lnTo>
                    <a:pt x="138684" y="2340864"/>
                  </a:lnTo>
                  <a:lnTo>
                    <a:pt x="144043" y="2359888"/>
                  </a:lnTo>
                  <a:lnTo>
                    <a:pt x="147256" y="2377630"/>
                  </a:lnTo>
                  <a:lnTo>
                    <a:pt x="146189" y="2393365"/>
                  </a:lnTo>
                  <a:lnTo>
                    <a:pt x="138684" y="2406396"/>
                  </a:lnTo>
                  <a:lnTo>
                    <a:pt x="125666" y="2413889"/>
                  </a:lnTo>
                  <a:lnTo>
                    <a:pt x="109918" y="2414968"/>
                  </a:lnTo>
                  <a:lnTo>
                    <a:pt x="92189" y="2411742"/>
                  </a:lnTo>
                  <a:lnTo>
                    <a:pt x="80594" y="2408491"/>
                  </a:lnTo>
                  <a:lnTo>
                    <a:pt x="53365" y="2400655"/>
                  </a:lnTo>
                  <a:lnTo>
                    <a:pt x="33718" y="2397061"/>
                  </a:lnTo>
                  <a:lnTo>
                    <a:pt x="15506" y="2398890"/>
                  </a:lnTo>
                  <a:lnTo>
                    <a:pt x="0" y="2409444"/>
                  </a:lnTo>
                  <a:lnTo>
                    <a:pt x="4572" y="2417064"/>
                  </a:lnTo>
                  <a:lnTo>
                    <a:pt x="17602" y="2409558"/>
                  </a:lnTo>
                  <a:lnTo>
                    <a:pt x="33337" y="2408491"/>
                  </a:lnTo>
                  <a:lnTo>
                    <a:pt x="51079" y="2411704"/>
                  </a:lnTo>
                  <a:lnTo>
                    <a:pt x="70104" y="2417064"/>
                  </a:lnTo>
                  <a:lnTo>
                    <a:pt x="89941" y="2422347"/>
                  </a:lnTo>
                  <a:lnTo>
                    <a:pt x="109918" y="2425065"/>
                  </a:lnTo>
                  <a:lnTo>
                    <a:pt x="129044" y="2422626"/>
                  </a:lnTo>
                  <a:lnTo>
                    <a:pt x="142100" y="2414968"/>
                  </a:lnTo>
                  <a:lnTo>
                    <a:pt x="146304" y="2412492"/>
                  </a:lnTo>
                  <a:lnTo>
                    <a:pt x="155575" y="2396312"/>
                  </a:lnTo>
                  <a:lnTo>
                    <a:pt x="157543" y="2378011"/>
                  </a:lnTo>
                  <a:lnTo>
                    <a:pt x="154673" y="2358263"/>
                  </a:lnTo>
                  <a:lnTo>
                    <a:pt x="149352" y="2337816"/>
                  </a:lnTo>
                  <a:lnTo>
                    <a:pt x="143789" y="2318994"/>
                  </a:lnTo>
                  <a:lnTo>
                    <a:pt x="140208" y="2301621"/>
                  </a:lnTo>
                  <a:lnTo>
                    <a:pt x="141211" y="2285949"/>
                  </a:lnTo>
                  <a:lnTo>
                    <a:pt x="149352" y="2272284"/>
                  </a:lnTo>
                  <a:lnTo>
                    <a:pt x="162331" y="2264778"/>
                  </a:lnTo>
                  <a:lnTo>
                    <a:pt x="177736" y="2263711"/>
                  </a:lnTo>
                  <a:lnTo>
                    <a:pt x="194576" y="2266924"/>
                  </a:lnTo>
                  <a:lnTo>
                    <a:pt x="211836" y="2272284"/>
                  </a:lnTo>
                  <a:lnTo>
                    <a:pt x="232968" y="2278037"/>
                  </a:lnTo>
                  <a:lnTo>
                    <a:pt x="252793" y="2281809"/>
                  </a:lnTo>
                  <a:lnTo>
                    <a:pt x="271208" y="2280424"/>
                  </a:lnTo>
                  <a:lnTo>
                    <a:pt x="287045" y="2271331"/>
                  </a:lnTo>
                  <a:lnTo>
                    <a:pt x="288036" y="2270760"/>
                  </a:lnTo>
                  <a:lnTo>
                    <a:pt x="298589" y="2253945"/>
                  </a:lnTo>
                  <a:lnTo>
                    <a:pt x="300418" y="2235708"/>
                  </a:lnTo>
                  <a:lnTo>
                    <a:pt x="296824" y="2216315"/>
                  </a:lnTo>
                  <a:lnTo>
                    <a:pt x="291084" y="2196084"/>
                  </a:lnTo>
                  <a:lnTo>
                    <a:pt x="285521" y="2177262"/>
                  </a:lnTo>
                  <a:lnTo>
                    <a:pt x="281940" y="2159889"/>
                  </a:lnTo>
                  <a:lnTo>
                    <a:pt x="282943" y="2144217"/>
                  </a:lnTo>
                  <a:lnTo>
                    <a:pt x="291084" y="2130552"/>
                  </a:lnTo>
                  <a:lnTo>
                    <a:pt x="304114" y="2123046"/>
                  </a:lnTo>
                  <a:lnTo>
                    <a:pt x="319849" y="2121979"/>
                  </a:lnTo>
                  <a:lnTo>
                    <a:pt x="337591" y="2125192"/>
                  </a:lnTo>
                  <a:lnTo>
                    <a:pt x="376415" y="2136089"/>
                  </a:lnTo>
                  <a:lnTo>
                    <a:pt x="396049" y="2139505"/>
                  </a:lnTo>
                  <a:lnTo>
                    <a:pt x="440753" y="2111756"/>
                  </a:lnTo>
                  <a:lnTo>
                    <a:pt x="443293" y="2092642"/>
                  </a:lnTo>
                  <a:lnTo>
                    <a:pt x="439851" y="2072652"/>
                  </a:lnTo>
                  <a:lnTo>
                    <a:pt x="432816" y="2052828"/>
                  </a:lnTo>
                  <a:lnTo>
                    <a:pt x="427723" y="2034552"/>
                  </a:lnTo>
                  <a:lnTo>
                    <a:pt x="425005" y="2016823"/>
                  </a:lnTo>
                  <a:lnTo>
                    <a:pt x="426605" y="2001177"/>
                  </a:lnTo>
                  <a:lnTo>
                    <a:pt x="434340" y="1988820"/>
                  </a:lnTo>
                  <a:lnTo>
                    <a:pt x="446709" y="1980857"/>
                  </a:lnTo>
                  <a:lnTo>
                    <a:pt x="462343" y="1978914"/>
                  </a:lnTo>
                  <a:lnTo>
                    <a:pt x="479996" y="1981530"/>
                  </a:lnTo>
                  <a:lnTo>
                    <a:pt x="518185" y="1993671"/>
                  </a:lnTo>
                  <a:lnTo>
                    <a:pt x="538162" y="1997202"/>
                  </a:lnTo>
                  <a:lnTo>
                    <a:pt x="574548" y="1984248"/>
                  </a:lnTo>
                  <a:lnTo>
                    <a:pt x="585597" y="1950529"/>
                  </a:lnTo>
                  <a:lnTo>
                    <a:pt x="582269" y="1930882"/>
                  </a:lnTo>
                  <a:lnTo>
                    <a:pt x="576072" y="1911096"/>
                  </a:lnTo>
                  <a:lnTo>
                    <a:pt x="570725" y="1891423"/>
                  </a:lnTo>
                  <a:lnTo>
                    <a:pt x="567499" y="1873758"/>
                  </a:lnTo>
                  <a:lnTo>
                    <a:pt x="568579" y="1858365"/>
                  </a:lnTo>
                  <a:lnTo>
                    <a:pt x="576072" y="1845564"/>
                  </a:lnTo>
                  <a:lnTo>
                    <a:pt x="589775" y="1837194"/>
                  </a:lnTo>
                  <a:lnTo>
                    <a:pt x="605599" y="1835848"/>
                  </a:lnTo>
                  <a:lnTo>
                    <a:pt x="623443" y="1839341"/>
                  </a:lnTo>
                  <a:lnTo>
                    <a:pt x="643128" y="1845564"/>
                  </a:lnTo>
                  <a:lnTo>
                    <a:pt x="662495" y="1851291"/>
                  </a:lnTo>
                  <a:lnTo>
                    <a:pt x="681418" y="1854898"/>
                  </a:lnTo>
                  <a:lnTo>
                    <a:pt x="699503" y="1853057"/>
                  </a:lnTo>
                  <a:lnTo>
                    <a:pt x="714768" y="1843468"/>
                  </a:lnTo>
                  <a:lnTo>
                    <a:pt x="716280" y="1842516"/>
                  </a:lnTo>
                  <a:lnTo>
                    <a:pt x="726808" y="1825675"/>
                  </a:lnTo>
                  <a:lnTo>
                    <a:pt x="728472" y="1807273"/>
                  </a:lnTo>
                  <a:lnTo>
                    <a:pt x="724433" y="1787436"/>
                  </a:lnTo>
                  <a:lnTo>
                    <a:pt x="717804" y="1766316"/>
                  </a:lnTo>
                  <a:lnTo>
                    <a:pt x="712457" y="1748409"/>
                  </a:lnTo>
                  <a:lnTo>
                    <a:pt x="709231" y="1731645"/>
                  </a:lnTo>
                  <a:lnTo>
                    <a:pt x="710311" y="1716595"/>
                  </a:lnTo>
                  <a:lnTo>
                    <a:pt x="717804" y="1703832"/>
                  </a:lnTo>
                  <a:lnTo>
                    <a:pt x="731507" y="1695462"/>
                  </a:lnTo>
                  <a:lnTo>
                    <a:pt x="747331" y="1694103"/>
                  </a:lnTo>
                  <a:lnTo>
                    <a:pt x="765175" y="1697609"/>
                  </a:lnTo>
                  <a:lnTo>
                    <a:pt x="784860" y="1703832"/>
                  </a:lnTo>
                  <a:lnTo>
                    <a:pt x="804672" y="1709140"/>
                  </a:lnTo>
                  <a:lnTo>
                    <a:pt x="824484" y="1712023"/>
                  </a:lnTo>
                  <a:lnTo>
                    <a:pt x="843153" y="1710042"/>
                  </a:lnTo>
                  <a:lnTo>
                    <a:pt x="857859" y="1701736"/>
                  </a:lnTo>
                  <a:lnTo>
                    <a:pt x="859548" y="1700771"/>
                  </a:lnTo>
                  <a:lnTo>
                    <a:pt x="868807" y="1683512"/>
                  </a:lnTo>
                  <a:lnTo>
                    <a:pt x="870788" y="1664385"/>
                  </a:lnTo>
                  <a:close/>
                </a:path>
                <a:path w="6235065" h="6014084">
                  <a:moveTo>
                    <a:pt x="1145298" y="4832413"/>
                  </a:moveTo>
                  <a:lnTo>
                    <a:pt x="1139964" y="4790999"/>
                  </a:lnTo>
                  <a:lnTo>
                    <a:pt x="1123962" y="4751705"/>
                  </a:lnTo>
                  <a:lnTo>
                    <a:pt x="1097292" y="4716767"/>
                  </a:lnTo>
                  <a:lnTo>
                    <a:pt x="1063104" y="4690097"/>
                  </a:lnTo>
                  <a:lnTo>
                    <a:pt x="1024470" y="4674095"/>
                  </a:lnTo>
                  <a:lnTo>
                    <a:pt x="983551" y="4668761"/>
                  </a:lnTo>
                  <a:lnTo>
                    <a:pt x="942517" y="4674095"/>
                  </a:lnTo>
                  <a:lnTo>
                    <a:pt x="903503" y="4690097"/>
                  </a:lnTo>
                  <a:lnTo>
                    <a:pt x="868680" y="4716767"/>
                  </a:lnTo>
                  <a:lnTo>
                    <a:pt x="402336" y="5183124"/>
                  </a:lnTo>
                  <a:lnTo>
                    <a:pt x="376301" y="5218061"/>
                  </a:lnTo>
                  <a:lnTo>
                    <a:pt x="360680" y="5257393"/>
                  </a:lnTo>
                  <a:lnTo>
                    <a:pt x="355473" y="5298948"/>
                  </a:lnTo>
                  <a:lnTo>
                    <a:pt x="360680" y="5340489"/>
                  </a:lnTo>
                  <a:lnTo>
                    <a:pt x="376301" y="5379821"/>
                  </a:lnTo>
                  <a:lnTo>
                    <a:pt x="402336" y="5414772"/>
                  </a:lnTo>
                  <a:lnTo>
                    <a:pt x="437159" y="5440807"/>
                  </a:lnTo>
                  <a:lnTo>
                    <a:pt x="476173" y="5456428"/>
                  </a:lnTo>
                  <a:lnTo>
                    <a:pt x="517207" y="5461635"/>
                  </a:lnTo>
                  <a:lnTo>
                    <a:pt x="558126" y="5456428"/>
                  </a:lnTo>
                  <a:lnTo>
                    <a:pt x="596760" y="5440807"/>
                  </a:lnTo>
                  <a:lnTo>
                    <a:pt x="630936" y="5414772"/>
                  </a:lnTo>
                  <a:lnTo>
                    <a:pt x="1097292" y="4946904"/>
                  </a:lnTo>
                  <a:lnTo>
                    <a:pt x="1123962" y="4912601"/>
                  </a:lnTo>
                  <a:lnTo>
                    <a:pt x="1139964" y="4873688"/>
                  </a:lnTo>
                  <a:lnTo>
                    <a:pt x="1145298" y="4832413"/>
                  </a:lnTo>
                  <a:close/>
                </a:path>
                <a:path w="6235065" h="6014084">
                  <a:moveTo>
                    <a:pt x="1752206" y="3087446"/>
                  </a:moveTo>
                  <a:lnTo>
                    <a:pt x="1742871" y="3046425"/>
                  </a:lnTo>
                  <a:lnTo>
                    <a:pt x="1724215" y="3007855"/>
                  </a:lnTo>
                  <a:lnTo>
                    <a:pt x="1696224" y="2973311"/>
                  </a:lnTo>
                  <a:lnTo>
                    <a:pt x="1662163" y="2945320"/>
                  </a:lnTo>
                  <a:lnTo>
                    <a:pt x="1623847" y="2926664"/>
                  </a:lnTo>
                  <a:lnTo>
                    <a:pt x="1582966" y="2917329"/>
                  </a:lnTo>
                  <a:lnTo>
                    <a:pt x="1541246" y="2917329"/>
                  </a:lnTo>
                  <a:lnTo>
                    <a:pt x="1500365" y="2926664"/>
                  </a:lnTo>
                  <a:lnTo>
                    <a:pt x="1462049" y="2945320"/>
                  </a:lnTo>
                  <a:lnTo>
                    <a:pt x="1428000" y="2973311"/>
                  </a:lnTo>
                  <a:lnTo>
                    <a:pt x="1399997" y="3007855"/>
                  </a:lnTo>
                  <a:lnTo>
                    <a:pt x="1381340" y="3046425"/>
                  </a:lnTo>
                  <a:lnTo>
                    <a:pt x="1372006" y="3087446"/>
                  </a:lnTo>
                  <a:lnTo>
                    <a:pt x="1372006" y="3129343"/>
                  </a:lnTo>
                  <a:lnTo>
                    <a:pt x="1381340" y="3170555"/>
                  </a:lnTo>
                  <a:lnTo>
                    <a:pt x="1399997" y="3209493"/>
                  </a:lnTo>
                  <a:lnTo>
                    <a:pt x="1428000" y="3244583"/>
                  </a:lnTo>
                  <a:lnTo>
                    <a:pt x="1468183" y="3275063"/>
                  </a:lnTo>
                  <a:lnTo>
                    <a:pt x="1513789" y="3293351"/>
                  </a:lnTo>
                  <a:lnTo>
                    <a:pt x="1562112" y="3299447"/>
                  </a:lnTo>
                  <a:lnTo>
                    <a:pt x="1610423" y="3293351"/>
                  </a:lnTo>
                  <a:lnTo>
                    <a:pt x="1656029" y="3275063"/>
                  </a:lnTo>
                  <a:lnTo>
                    <a:pt x="1696224" y="3244583"/>
                  </a:lnTo>
                  <a:lnTo>
                    <a:pt x="1724215" y="3209493"/>
                  </a:lnTo>
                  <a:lnTo>
                    <a:pt x="1742871" y="3170555"/>
                  </a:lnTo>
                  <a:lnTo>
                    <a:pt x="1752206" y="3129343"/>
                  </a:lnTo>
                  <a:lnTo>
                    <a:pt x="1752206" y="3087446"/>
                  </a:lnTo>
                  <a:close/>
                </a:path>
                <a:path w="6235065" h="6014084">
                  <a:moveTo>
                    <a:pt x="1904530" y="0"/>
                  </a:moveTo>
                  <a:lnTo>
                    <a:pt x="1371600" y="0"/>
                  </a:lnTo>
                  <a:lnTo>
                    <a:pt x="1056144" y="315455"/>
                  </a:lnTo>
                  <a:lnTo>
                    <a:pt x="1028712" y="350164"/>
                  </a:lnTo>
                  <a:lnTo>
                    <a:pt x="1010424" y="389140"/>
                  </a:lnTo>
                  <a:lnTo>
                    <a:pt x="1001280" y="430669"/>
                  </a:lnTo>
                  <a:lnTo>
                    <a:pt x="1001280" y="473049"/>
                  </a:lnTo>
                  <a:lnTo>
                    <a:pt x="1010424" y="514578"/>
                  </a:lnTo>
                  <a:lnTo>
                    <a:pt x="1028712" y="553554"/>
                  </a:lnTo>
                  <a:lnTo>
                    <a:pt x="1056144" y="588251"/>
                  </a:lnTo>
                  <a:lnTo>
                    <a:pt x="1090193" y="615683"/>
                  </a:lnTo>
                  <a:lnTo>
                    <a:pt x="1128547" y="633971"/>
                  </a:lnTo>
                  <a:lnTo>
                    <a:pt x="1169504" y="643115"/>
                  </a:lnTo>
                  <a:lnTo>
                    <a:pt x="1211402" y="643115"/>
                  </a:lnTo>
                  <a:lnTo>
                    <a:pt x="1252550" y="633971"/>
                  </a:lnTo>
                  <a:lnTo>
                    <a:pt x="1291272" y="615683"/>
                  </a:lnTo>
                  <a:lnTo>
                    <a:pt x="1325892" y="588251"/>
                  </a:lnTo>
                  <a:lnTo>
                    <a:pt x="1876056" y="38087"/>
                  </a:lnTo>
                  <a:lnTo>
                    <a:pt x="1902917" y="3467"/>
                  </a:lnTo>
                  <a:lnTo>
                    <a:pt x="1904530" y="0"/>
                  </a:lnTo>
                  <a:close/>
                </a:path>
                <a:path w="6235065" h="6014084">
                  <a:moveTo>
                    <a:pt x="2002243" y="4749152"/>
                  </a:moveTo>
                  <a:lnTo>
                    <a:pt x="1987613" y="4704423"/>
                  </a:lnTo>
                  <a:lnTo>
                    <a:pt x="1958352" y="4664951"/>
                  </a:lnTo>
                  <a:lnTo>
                    <a:pt x="1919478" y="4635690"/>
                  </a:lnTo>
                  <a:lnTo>
                    <a:pt x="1874901" y="4621060"/>
                  </a:lnTo>
                  <a:lnTo>
                    <a:pt x="1828431" y="4621060"/>
                  </a:lnTo>
                  <a:lnTo>
                    <a:pt x="1783854" y="4635690"/>
                  </a:lnTo>
                  <a:lnTo>
                    <a:pt x="1744992" y="4664951"/>
                  </a:lnTo>
                  <a:lnTo>
                    <a:pt x="1715731" y="4704423"/>
                  </a:lnTo>
                  <a:lnTo>
                    <a:pt x="1701101" y="4749152"/>
                  </a:lnTo>
                  <a:lnTo>
                    <a:pt x="1701101" y="4795647"/>
                  </a:lnTo>
                  <a:lnTo>
                    <a:pt x="1715731" y="4840376"/>
                  </a:lnTo>
                  <a:lnTo>
                    <a:pt x="1744992" y="4879835"/>
                  </a:lnTo>
                  <a:lnTo>
                    <a:pt x="1783854" y="4907635"/>
                  </a:lnTo>
                  <a:lnTo>
                    <a:pt x="1828431" y="4921542"/>
                  </a:lnTo>
                  <a:lnTo>
                    <a:pt x="1874901" y="4921542"/>
                  </a:lnTo>
                  <a:lnTo>
                    <a:pt x="1919478" y="4907635"/>
                  </a:lnTo>
                  <a:lnTo>
                    <a:pt x="1958352" y="4879835"/>
                  </a:lnTo>
                  <a:lnTo>
                    <a:pt x="1987613" y="4840376"/>
                  </a:lnTo>
                  <a:lnTo>
                    <a:pt x="2002243" y="4795647"/>
                  </a:lnTo>
                  <a:lnTo>
                    <a:pt x="2002243" y="4749152"/>
                  </a:lnTo>
                  <a:close/>
                </a:path>
                <a:path w="6235065" h="6014084">
                  <a:moveTo>
                    <a:pt x="2896755" y="312978"/>
                  </a:moveTo>
                  <a:lnTo>
                    <a:pt x="2891548" y="271945"/>
                  </a:lnTo>
                  <a:lnTo>
                    <a:pt x="2875927" y="232930"/>
                  </a:lnTo>
                  <a:lnTo>
                    <a:pt x="2854439" y="204203"/>
                  </a:lnTo>
                  <a:lnTo>
                    <a:pt x="2849892" y="198107"/>
                  </a:lnTo>
                  <a:lnTo>
                    <a:pt x="2844939" y="194068"/>
                  </a:lnTo>
                  <a:lnTo>
                    <a:pt x="2844939" y="312597"/>
                  </a:lnTo>
                  <a:lnTo>
                    <a:pt x="2836646" y="353872"/>
                  </a:lnTo>
                  <a:lnTo>
                    <a:pt x="2811792" y="390131"/>
                  </a:lnTo>
                  <a:lnTo>
                    <a:pt x="2777121" y="414134"/>
                  </a:lnTo>
                  <a:lnTo>
                    <a:pt x="2735592" y="422135"/>
                  </a:lnTo>
                  <a:lnTo>
                    <a:pt x="2715082" y="420141"/>
                  </a:lnTo>
                  <a:lnTo>
                    <a:pt x="2675788" y="404139"/>
                  </a:lnTo>
                  <a:lnTo>
                    <a:pt x="2634716" y="353872"/>
                  </a:lnTo>
                  <a:lnTo>
                    <a:pt x="2626995" y="312597"/>
                  </a:lnTo>
                  <a:lnTo>
                    <a:pt x="2634716" y="271627"/>
                  </a:lnTo>
                  <a:lnTo>
                    <a:pt x="2657856" y="236207"/>
                  </a:lnTo>
                  <a:lnTo>
                    <a:pt x="2695003" y="212204"/>
                  </a:lnTo>
                  <a:lnTo>
                    <a:pt x="2735592" y="204203"/>
                  </a:lnTo>
                  <a:lnTo>
                    <a:pt x="2756928" y="206209"/>
                  </a:lnTo>
                  <a:lnTo>
                    <a:pt x="2795600" y="222211"/>
                  </a:lnTo>
                  <a:lnTo>
                    <a:pt x="2836646" y="271627"/>
                  </a:lnTo>
                  <a:lnTo>
                    <a:pt x="2844939" y="312597"/>
                  </a:lnTo>
                  <a:lnTo>
                    <a:pt x="2844939" y="194068"/>
                  </a:lnTo>
                  <a:lnTo>
                    <a:pt x="2825381" y="178104"/>
                  </a:lnTo>
                  <a:lnTo>
                    <a:pt x="2797886" y="163817"/>
                  </a:lnTo>
                  <a:lnTo>
                    <a:pt x="2767800" y="155244"/>
                  </a:lnTo>
                  <a:lnTo>
                    <a:pt x="2735592" y="152387"/>
                  </a:lnTo>
                  <a:lnTo>
                    <a:pt x="2704249" y="155244"/>
                  </a:lnTo>
                  <a:lnTo>
                    <a:pt x="2647289" y="178104"/>
                  </a:lnTo>
                  <a:lnTo>
                    <a:pt x="2596134" y="232930"/>
                  </a:lnTo>
                  <a:lnTo>
                    <a:pt x="2580132" y="271945"/>
                  </a:lnTo>
                  <a:lnTo>
                    <a:pt x="2574798" y="312978"/>
                  </a:lnTo>
                  <a:lnTo>
                    <a:pt x="2580132" y="353872"/>
                  </a:lnTo>
                  <a:lnTo>
                    <a:pt x="2596134" y="392531"/>
                  </a:lnTo>
                  <a:lnTo>
                    <a:pt x="2622804" y="426707"/>
                  </a:lnTo>
                  <a:lnTo>
                    <a:pt x="2674620" y="462330"/>
                  </a:lnTo>
                  <a:lnTo>
                    <a:pt x="2735592" y="473951"/>
                  </a:lnTo>
                  <a:lnTo>
                    <a:pt x="2767800" y="471081"/>
                  </a:lnTo>
                  <a:lnTo>
                    <a:pt x="2797886" y="462330"/>
                  </a:lnTo>
                  <a:lnTo>
                    <a:pt x="2825381" y="447598"/>
                  </a:lnTo>
                  <a:lnTo>
                    <a:pt x="2849892" y="426707"/>
                  </a:lnTo>
                  <a:lnTo>
                    <a:pt x="2853372" y="422135"/>
                  </a:lnTo>
                  <a:lnTo>
                    <a:pt x="2875927" y="392531"/>
                  </a:lnTo>
                  <a:lnTo>
                    <a:pt x="2891548" y="353898"/>
                  </a:lnTo>
                  <a:lnTo>
                    <a:pt x="2896755" y="312978"/>
                  </a:lnTo>
                  <a:close/>
                </a:path>
                <a:path w="6235065" h="6014084">
                  <a:moveTo>
                    <a:pt x="3044164" y="5258625"/>
                  </a:moveTo>
                  <a:lnTo>
                    <a:pt x="3031731" y="5219217"/>
                  </a:lnTo>
                  <a:lnTo>
                    <a:pt x="3010141" y="5189207"/>
                  </a:lnTo>
                  <a:lnTo>
                    <a:pt x="3006864" y="5184635"/>
                  </a:lnTo>
                  <a:lnTo>
                    <a:pt x="3002673" y="5181092"/>
                  </a:lnTo>
                  <a:lnTo>
                    <a:pt x="3002673" y="5279123"/>
                  </a:lnTo>
                  <a:lnTo>
                    <a:pt x="2996095" y="5313273"/>
                  </a:lnTo>
                  <a:lnTo>
                    <a:pt x="2962732" y="5355133"/>
                  </a:lnTo>
                  <a:lnTo>
                    <a:pt x="2912364" y="5370563"/>
                  </a:lnTo>
                  <a:lnTo>
                    <a:pt x="2894444" y="5368849"/>
                  </a:lnTo>
                  <a:lnTo>
                    <a:pt x="2848356" y="5343131"/>
                  </a:lnTo>
                  <a:lnTo>
                    <a:pt x="2822067" y="5279123"/>
                  </a:lnTo>
                  <a:lnTo>
                    <a:pt x="2828645" y="5244985"/>
                  </a:lnTo>
                  <a:lnTo>
                    <a:pt x="2862008" y="5203355"/>
                  </a:lnTo>
                  <a:lnTo>
                    <a:pt x="2912364" y="5189207"/>
                  </a:lnTo>
                  <a:lnTo>
                    <a:pt x="2930296" y="5190693"/>
                  </a:lnTo>
                  <a:lnTo>
                    <a:pt x="2976384" y="5215115"/>
                  </a:lnTo>
                  <a:lnTo>
                    <a:pt x="3002673" y="5279123"/>
                  </a:lnTo>
                  <a:lnTo>
                    <a:pt x="3002673" y="5181092"/>
                  </a:lnTo>
                  <a:lnTo>
                    <a:pt x="2986951" y="5167757"/>
                  </a:lnTo>
                  <a:lnTo>
                    <a:pt x="2964192" y="5155870"/>
                  </a:lnTo>
                  <a:lnTo>
                    <a:pt x="2939135" y="5148846"/>
                  </a:lnTo>
                  <a:lnTo>
                    <a:pt x="2912364" y="5146535"/>
                  </a:lnTo>
                  <a:lnTo>
                    <a:pt x="2886456" y="5148846"/>
                  </a:lnTo>
                  <a:lnTo>
                    <a:pt x="2838640" y="5167757"/>
                  </a:lnTo>
                  <a:lnTo>
                    <a:pt x="2793009" y="5219217"/>
                  </a:lnTo>
                  <a:lnTo>
                    <a:pt x="2780576" y="5258625"/>
                  </a:lnTo>
                  <a:lnTo>
                    <a:pt x="2780576" y="5299634"/>
                  </a:lnTo>
                  <a:lnTo>
                    <a:pt x="2793009" y="5339042"/>
                  </a:lnTo>
                  <a:lnTo>
                    <a:pt x="2817876" y="5373611"/>
                  </a:lnTo>
                  <a:lnTo>
                    <a:pt x="2861691" y="5403139"/>
                  </a:lnTo>
                  <a:lnTo>
                    <a:pt x="2912364" y="5413235"/>
                  </a:lnTo>
                  <a:lnTo>
                    <a:pt x="2939135" y="5410695"/>
                  </a:lnTo>
                  <a:lnTo>
                    <a:pt x="2964192" y="5403139"/>
                  </a:lnTo>
                  <a:lnTo>
                    <a:pt x="2986951" y="5390743"/>
                  </a:lnTo>
                  <a:lnTo>
                    <a:pt x="3006864" y="5373611"/>
                  </a:lnTo>
                  <a:lnTo>
                    <a:pt x="3009049" y="5370563"/>
                  </a:lnTo>
                  <a:lnTo>
                    <a:pt x="3031731" y="5339042"/>
                  </a:lnTo>
                  <a:lnTo>
                    <a:pt x="3044164" y="5299634"/>
                  </a:lnTo>
                  <a:lnTo>
                    <a:pt x="3044164" y="5258625"/>
                  </a:lnTo>
                  <a:close/>
                </a:path>
                <a:path w="6235065" h="6014084">
                  <a:moveTo>
                    <a:pt x="4943360" y="5566308"/>
                  </a:moveTo>
                  <a:lnTo>
                    <a:pt x="4933289" y="5520372"/>
                  </a:lnTo>
                  <a:lnTo>
                    <a:pt x="4913134" y="5476900"/>
                  </a:lnTo>
                  <a:lnTo>
                    <a:pt x="4882908" y="5437619"/>
                  </a:lnTo>
                  <a:lnTo>
                    <a:pt x="4844758" y="5407393"/>
                  </a:lnTo>
                  <a:lnTo>
                    <a:pt x="4802086" y="5387238"/>
                  </a:lnTo>
                  <a:lnTo>
                    <a:pt x="4756696" y="5377167"/>
                  </a:lnTo>
                  <a:lnTo>
                    <a:pt x="4710404" y="5377167"/>
                  </a:lnTo>
                  <a:lnTo>
                    <a:pt x="4665015" y="5387238"/>
                  </a:lnTo>
                  <a:lnTo>
                    <a:pt x="4622343" y="5407393"/>
                  </a:lnTo>
                  <a:lnTo>
                    <a:pt x="4584192" y="5437619"/>
                  </a:lnTo>
                  <a:lnTo>
                    <a:pt x="4009567" y="6013691"/>
                  </a:lnTo>
                  <a:lnTo>
                    <a:pt x="4609274" y="6013691"/>
                  </a:lnTo>
                  <a:lnTo>
                    <a:pt x="4882908" y="5739384"/>
                  </a:lnTo>
                  <a:lnTo>
                    <a:pt x="4913134" y="5701233"/>
                  </a:lnTo>
                  <a:lnTo>
                    <a:pt x="4933289" y="5658497"/>
                  </a:lnTo>
                  <a:lnTo>
                    <a:pt x="4943360" y="5612930"/>
                  </a:lnTo>
                  <a:lnTo>
                    <a:pt x="4943360" y="5566308"/>
                  </a:lnTo>
                  <a:close/>
                </a:path>
                <a:path w="6235065" h="6014084">
                  <a:moveTo>
                    <a:pt x="5646026" y="4794326"/>
                  </a:moveTo>
                  <a:lnTo>
                    <a:pt x="5636692" y="4753305"/>
                  </a:lnTo>
                  <a:lnTo>
                    <a:pt x="5618035" y="4714735"/>
                  </a:lnTo>
                  <a:lnTo>
                    <a:pt x="5590044" y="4680191"/>
                  </a:lnTo>
                  <a:lnTo>
                    <a:pt x="5555983" y="4652200"/>
                  </a:lnTo>
                  <a:lnTo>
                    <a:pt x="5517667" y="4633544"/>
                  </a:lnTo>
                  <a:lnTo>
                    <a:pt x="5476786" y="4624209"/>
                  </a:lnTo>
                  <a:lnTo>
                    <a:pt x="5435066" y="4624209"/>
                  </a:lnTo>
                  <a:lnTo>
                    <a:pt x="5394185" y="4633544"/>
                  </a:lnTo>
                  <a:lnTo>
                    <a:pt x="5355869" y="4652200"/>
                  </a:lnTo>
                  <a:lnTo>
                    <a:pt x="5321820" y="4680191"/>
                  </a:lnTo>
                  <a:lnTo>
                    <a:pt x="5293817" y="4714735"/>
                  </a:lnTo>
                  <a:lnTo>
                    <a:pt x="5275161" y="4753305"/>
                  </a:lnTo>
                  <a:lnTo>
                    <a:pt x="5265826" y="4794326"/>
                  </a:lnTo>
                  <a:lnTo>
                    <a:pt x="5265826" y="4836223"/>
                  </a:lnTo>
                  <a:lnTo>
                    <a:pt x="5275161" y="4877435"/>
                  </a:lnTo>
                  <a:lnTo>
                    <a:pt x="5293817" y="4916373"/>
                  </a:lnTo>
                  <a:lnTo>
                    <a:pt x="5321820" y="4951463"/>
                  </a:lnTo>
                  <a:lnTo>
                    <a:pt x="5362003" y="4981943"/>
                  </a:lnTo>
                  <a:lnTo>
                    <a:pt x="5407609" y="5000231"/>
                  </a:lnTo>
                  <a:lnTo>
                    <a:pt x="5455932" y="5006327"/>
                  </a:lnTo>
                  <a:lnTo>
                    <a:pt x="5504243" y="5000231"/>
                  </a:lnTo>
                  <a:lnTo>
                    <a:pt x="5549849" y="4981943"/>
                  </a:lnTo>
                  <a:lnTo>
                    <a:pt x="5590044" y="4951463"/>
                  </a:lnTo>
                  <a:lnTo>
                    <a:pt x="5618035" y="4916373"/>
                  </a:lnTo>
                  <a:lnTo>
                    <a:pt x="5636692" y="4877435"/>
                  </a:lnTo>
                  <a:lnTo>
                    <a:pt x="5646026" y="4836223"/>
                  </a:lnTo>
                  <a:lnTo>
                    <a:pt x="5646026" y="4794326"/>
                  </a:lnTo>
                  <a:close/>
                </a:path>
                <a:path w="6235065" h="6014084">
                  <a:moveTo>
                    <a:pt x="6234684" y="2802801"/>
                  </a:moveTo>
                  <a:lnTo>
                    <a:pt x="6221501" y="2800362"/>
                  </a:lnTo>
                  <a:lnTo>
                    <a:pt x="6210046" y="2797111"/>
                  </a:lnTo>
                  <a:lnTo>
                    <a:pt x="6182207" y="2789275"/>
                  </a:lnTo>
                  <a:lnTo>
                    <a:pt x="6162294" y="2785681"/>
                  </a:lnTo>
                  <a:lnTo>
                    <a:pt x="6143536" y="2787510"/>
                  </a:lnTo>
                  <a:lnTo>
                    <a:pt x="6126480" y="2798064"/>
                  </a:lnTo>
                  <a:lnTo>
                    <a:pt x="6117221" y="2814891"/>
                  </a:lnTo>
                  <a:lnTo>
                    <a:pt x="6115240" y="2833306"/>
                  </a:lnTo>
                  <a:lnTo>
                    <a:pt x="6118123" y="2853131"/>
                  </a:lnTo>
                  <a:lnTo>
                    <a:pt x="6123432" y="2874264"/>
                  </a:lnTo>
                  <a:lnTo>
                    <a:pt x="6128791" y="2891523"/>
                  </a:lnTo>
                  <a:lnTo>
                    <a:pt x="6132004" y="2908363"/>
                  </a:lnTo>
                  <a:lnTo>
                    <a:pt x="6130937" y="2923768"/>
                  </a:lnTo>
                  <a:lnTo>
                    <a:pt x="6123432" y="2936748"/>
                  </a:lnTo>
                  <a:lnTo>
                    <a:pt x="6110465" y="2944241"/>
                  </a:lnTo>
                  <a:lnTo>
                    <a:pt x="6095047" y="2945320"/>
                  </a:lnTo>
                  <a:lnTo>
                    <a:pt x="6078220" y="2942094"/>
                  </a:lnTo>
                  <a:lnTo>
                    <a:pt x="6067704" y="2938843"/>
                  </a:lnTo>
                  <a:lnTo>
                    <a:pt x="6060948" y="2936748"/>
                  </a:lnTo>
                  <a:lnTo>
                    <a:pt x="6039828" y="2931426"/>
                  </a:lnTo>
                  <a:lnTo>
                    <a:pt x="6019990" y="2928556"/>
                  </a:lnTo>
                  <a:lnTo>
                    <a:pt x="6001588" y="2930525"/>
                  </a:lnTo>
                  <a:lnTo>
                    <a:pt x="5984748" y="2939796"/>
                  </a:lnTo>
                  <a:lnTo>
                    <a:pt x="5974207" y="2957055"/>
                  </a:lnTo>
                  <a:lnTo>
                    <a:pt x="5972365" y="2976181"/>
                  </a:lnTo>
                  <a:lnTo>
                    <a:pt x="5975972" y="2996158"/>
                  </a:lnTo>
                  <a:lnTo>
                    <a:pt x="5981700" y="3015996"/>
                  </a:lnTo>
                  <a:lnTo>
                    <a:pt x="5987059" y="3034804"/>
                  </a:lnTo>
                  <a:lnTo>
                    <a:pt x="5990272" y="3052191"/>
                  </a:lnTo>
                  <a:lnTo>
                    <a:pt x="5989205" y="3067850"/>
                  </a:lnTo>
                  <a:lnTo>
                    <a:pt x="5981700" y="3081528"/>
                  </a:lnTo>
                  <a:lnTo>
                    <a:pt x="5968682" y="3089021"/>
                  </a:lnTo>
                  <a:lnTo>
                    <a:pt x="5952934" y="3090100"/>
                  </a:lnTo>
                  <a:lnTo>
                    <a:pt x="5935205" y="3086874"/>
                  </a:lnTo>
                  <a:lnTo>
                    <a:pt x="5919559" y="3082480"/>
                  </a:lnTo>
                  <a:lnTo>
                    <a:pt x="5896381" y="3075762"/>
                  </a:lnTo>
                  <a:lnTo>
                    <a:pt x="5876734" y="3072003"/>
                  </a:lnTo>
                  <a:lnTo>
                    <a:pt x="5858522" y="3073374"/>
                  </a:lnTo>
                  <a:lnTo>
                    <a:pt x="5843016" y="3083052"/>
                  </a:lnTo>
                  <a:lnTo>
                    <a:pt x="5847588" y="3092196"/>
                  </a:lnTo>
                  <a:lnTo>
                    <a:pt x="5861266" y="3083826"/>
                  </a:lnTo>
                  <a:lnTo>
                    <a:pt x="5876925" y="3082480"/>
                  </a:lnTo>
                  <a:lnTo>
                    <a:pt x="5894311" y="3085973"/>
                  </a:lnTo>
                  <a:lnTo>
                    <a:pt x="5913120" y="3092196"/>
                  </a:lnTo>
                  <a:lnTo>
                    <a:pt x="5933605" y="3097453"/>
                  </a:lnTo>
                  <a:lnTo>
                    <a:pt x="5972276" y="3097123"/>
                  </a:lnTo>
                  <a:lnTo>
                    <a:pt x="6000559" y="3052381"/>
                  </a:lnTo>
                  <a:lnTo>
                    <a:pt x="5997689" y="3032734"/>
                  </a:lnTo>
                  <a:lnTo>
                    <a:pt x="5992368" y="3012948"/>
                  </a:lnTo>
                  <a:lnTo>
                    <a:pt x="5987021" y="2993910"/>
                  </a:lnTo>
                  <a:lnTo>
                    <a:pt x="5983795" y="2976181"/>
                  </a:lnTo>
                  <a:lnTo>
                    <a:pt x="5984875" y="2960433"/>
                  </a:lnTo>
                  <a:lnTo>
                    <a:pt x="5992368" y="2947416"/>
                  </a:lnTo>
                  <a:lnTo>
                    <a:pt x="6005347" y="2939910"/>
                  </a:lnTo>
                  <a:lnTo>
                    <a:pt x="6020752" y="2938843"/>
                  </a:lnTo>
                  <a:lnTo>
                    <a:pt x="6037592" y="2942056"/>
                  </a:lnTo>
                  <a:lnTo>
                    <a:pt x="6054852" y="2947416"/>
                  </a:lnTo>
                  <a:lnTo>
                    <a:pt x="6075985" y="2953143"/>
                  </a:lnTo>
                  <a:lnTo>
                    <a:pt x="6095809" y="2956750"/>
                  </a:lnTo>
                  <a:lnTo>
                    <a:pt x="6114224" y="2954909"/>
                  </a:lnTo>
                  <a:lnTo>
                    <a:pt x="6129540" y="2945320"/>
                  </a:lnTo>
                  <a:lnTo>
                    <a:pt x="6131052" y="2944368"/>
                  </a:lnTo>
                  <a:lnTo>
                    <a:pt x="6141605" y="2927578"/>
                  </a:lnTo>
                  <a:lnTo>
                    <a:pt x="6143434" y="2909506"/>
                  </a:lnTo>
                  <a:lnTo>
                    <a:pt x="6139840" y="2890570"/>
                  </a:lnTo>
                  <a:lnTo>
                    <a:pt x="6134100" y="2871216"/>
                  </a:lnTo>
                  <a:lnTo>
                    <a:pt x="6128753" y="2852178"/>
                  </a:lnTo>
                  <a:lnTo>
                    <a:pt x="6125527" y="2834449"/>
                  </a:lnTo>
                  <a:lnTo>
                    <a:pt x="6126607" y="2818701"/>
                  </a:lnTo>
                  <a:lnTo>
                    <a:pt x="6134100" y="2805684"/>
                  </a:lnTo>
                  <a:lnTo>
                    <a:pt x="6147130" y="2798178"/>
                  </a:lnTo>
                  <a:lnTo>
                    <a:pt x="6162865" y="2797111"/>
                  </a:lnTo>
                  <a:lnTo>
                    <a:pt x="6180607" y="2800324"/>
                  </a:lnTo>
                  <a:lnTo>
                    <a:pt x="6199632" y="2805684"/>
                  </a:lnTo>
                  <a:lnTo>
                    <a:pt x="6219431" y="2810992"/>
                  </a:lnTo>
                  <a:lnTo>
                    <a:pt x="6234684" y="2813227"/>
                  </a:lnTo>
                  <a:lnTo>
                    <a:pt x="6234684" y="2802801"/>
                  </a:lnTo>
                  <a:close/>
                </a:path>
                <a:path w="6235065" h="6014084">
                  <a:moveTo>
                    <a:pt x="6234684" y="562000"/>
                  </a:moveTo>
                  <a:lnTo>
                    <a:pt x="6214783" y="534911"/>
                  </a:lnTo>
                  <a:lnTo>
                    <a:pt x="6210312" y="528815"/>
                  </a:lnTo>
                  <a:lnTo>
                    <a:pt x="6203835" y="523621"/>
                  </a:lnTo>
                  <a:lnTo>
                    <a:pt x="6203835" y="662355"/>
                  </a:lnTo>
                  <a:lnTo>
                    <a:pt x="6194399" y="710387"/>
                  </a:lnTo>
                  <a:lnTo>
                    <a:pt x="6166116" y="752843"/>
                  </a:lnTo>
                  <a:lnTo>
                    <a:pt x="6125730" y="781037"/>
                  </a:lnTo>
                  <a:lnTo>
                    <a:pt x="6076200" y="790943"/>
                  </a:lnTo>
                  <a:lnTo>
                    <a:pt x="6051423" y="788428"/>
                  </a:lnTo>
                  <a:lnTo>
                    <a:pt x="6005893" y="769086"/>
                  </a:lnTo>
                  <a:lnTo>
                    <a:pt x="5958840" y="710387"/>
                  </a:lnTo>
                  <a:lnTo>
                    <a:pt x="5949696" y="662355"/>
                  </a:lnTo>
                  <a:lnTo>
                    <a:pt x="5958840" y="614616"/>
                  </a:lnTo>
                  <a:lnTo>
                    <a:pt x="5986272" y="573011"/>
                  </a:lnTo>
                  <a:lnTo>
                    <a:pt x="6027801" y="544245"/>
                  </a:lnTo>
                  <a:lnTo>
                    <a:pt x="6076200" y="534911"/>
                  </a:lnTo>
                  <a:lnTo>
                    <a:pt x="6125730" y="544245"/>
                  </a:lnTo>
                  <a:lnTo>
                    <a:pt x="6166116" y="573011"/>
                  </a:lnTo>
                  <a:lnTo>
                    <a:pt x="6194399" y="614616"/>
                  </a:lnTo>
                  <a:lnTo>
                    <a:pt x="6203835" y="662355"/>
                  </a:lnTo>
                  <a:lnTo>
                    <a:pt x="6203835" y="523621"/>
                  </a:lnTo>
                  <a:lnTo>
                    <a:pt x="6181204" y="505460"/>
                  </a:lnTo>
                  <a:lnTo>
                    <a:pt x="6148971" y="488238"/>
                  </a:lnTo>
                  <a:lnTo>
                    <a:pt x="6113869" y="477596"/>
                  </a:lnTo>
                  <a:lnTo>
                    <a:pt x="6076200" y="473951"/>
                  </a:lnTo>
                  <a:lnTo>
                    <a:pt x="6039193" y="477596"/>
                  </a:lnTo>
                  <a:lnTo>
                    <a:pt x="5972035" y="505460"/>
                  </a:lnTo>
                  <a:lnTo>
                    <a:pt x="5912485" y="569429"/>
                  </a:lnTo>
                  <a:lnTo>
                    <a:pt x="5893816" y="614895"/>
                  </a:lnTo>
                  <a:lnTo>
                    <a:pt x="5887593" y="662736"/>
                  </a:lnTo>
                  <a:lnTo>
                    <a:pt x="5893816" y="710463"/>
                  </a:lnTo>
                  <a:lnTo>
                    <a:pt x="5912485" y="755548"/>
                  </a:lnTo>
                  <a:lnTo>
                    <a:pt x="5943600" y="795515"/>
                  </a:lnTo>
                  <a:lnTo>
                    <a:pt x="6004179" y="837425"/>
                  </a:lnTo>
                  <a:lnTo>
                    <a:pt x="6076200" y="851903"/>
                  </a:lnTo>
                  <a:lnTo>
                    <a:pt x="6113869" y="848245"/>
                  </a:lnTo>
                  <a:lnTo>
                    <a:pt x="6148971" y="837425"/>
                  </a:lnTo>
                  <a:lnTo>
                    <a:pt x="6181204" y="819759"/>
                  </a:lnTo>
                  <a:lnTo>
                    <a:pt x="6210312" y="795515"/>
                  </a:lnTo>
                  <a:lnTo>
                    <a:pt x="6213716" y="790943"/>
                  </a:lnTo>
                  <a:lnTo>
                    <a:pt x="6234684" y="762863"/>
                  </a:lnTo>
                  <a:lnTo>
                    <a:pt x="6234684" y="56200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59090" y="1727747"/>
            <a:ext cx="5104765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99"/>
              </a:lnSpc>
              <a:spcBef>
                <a:spcPts val="95"/>
              </a:spcBef>
            </a:pPr>
            <a:r>
              <a:rPr sz="2100" b="1" i="1" spc="-20" dirty="0">
                <a:latin typeface="Arial"/>
                <a:cs typeface="Arial"/>
              </a:rPr>
              <a:t>Visi </a:t>
            </a:r>
            <a:r>
              <a:rPr sz="2100" b="1" dirty="0">
                <a:latin typeface="Arial"/>
                <a:cs typeface="Arial"/>
              </a:rPr>
              <a:t>dari </a:t>
            </a:r>
            <a:r>
              <a:rPr sz="2100" b="1" spc="-110" dirty="0">
                <a:latin typeface="Arial"/>
                <a:cs typeface="Arial"/>
              </a:rPr>
              <a:t>Komsus </a:t>
            </a:r>
            <a:r>
              <a:rPr sz="2100" b="1" spc="-15" dirty="0">
                <a:latin typeface="Arial"/>
                <a:cs typeface="Arial"/>
              </a:rPr>
              <a:t>adalah </a:t>
            </a:r>
            <a:r>
              <a:rPr sz="2100" b="1" dirty="0">
                <a:latin typeface="Arial"/>
                <a:cs typeface="Arial"/>
              </a:rPr>
              <a:t>menjadi </a:t>
            </a:r>
            <a:r>
              <a:rPr sz="2100" b="1" spc="75" dirty="0" err="1">
                <a:latin typeface="Arial"/>
                <a:cs typeface="Arial"/>
              </a:rPr>
              <a:t>Mitra</a:t>
            </a:r>
            <a:r>
              <a:rPr sz="2100" b="1" spc="75" dirty="0">
                <a:latin typeface="Arial"/>
                <a:cs typeface="Arial"/>
              </a:rPr>
              <a:t>  </a:t>
            </a:r>
            <a:r>
              <a:rPr lang="en-US" sz="2100" b="1" spc="75" dirty="0" err="1" smtClean="0">
                <a:latin typeface="Arial"/>
                <a:cs typeface="Arial"/>
              </a:rPr>
              <a:t>lembaga</a:t>
            </a:r>
            <a:r>
              <a:rPr lang="en-US" sz="2100" b="1" spc="75" dirty="0" smtClean="0">
                <a:latin typeface="Arial"/>
                <a:cs typeface="Arial"/>
              </a:rPr>
              <a:t> </a:t>
            </a:r>
            <a:r>
              <a:rPr lang="en-US" sz="2100" b="1" spc="75" dirty="0" err="1" smtClean="0">
                <a:latin typeface="Arial"/>
                <a:cs typeface="Arial"/>
              </a:rPr>
              <a:t>pendidikan</a:t>
            </a:r>
            <a:r>
              <a:rPr lang="en-US" sz="2100" b="1" spc="75" dirty="0" smtClean="0">
                <a:latin typeface="Arial"/>
                <a:cs typeface="Arial"/>
              </a:rPr>
              <a:t> </a:t>
            </a:r>
            <a:r>
              <a:rPr sz="2100" b="1" spc="-45" dirty="0" err="1" smtClean="0">
                <a:latin typeface="Arial"/>
                <a:cs typeface="Arial"/>
              </a:rPr>
              <a:t>berkelas</a:t>
            </a:r>
            <a:r>
              <a:rPr sz="2100" b="1" spc="-45" dirty="0" smtClean="0">
                <a:latin typeface="Arial"/>
                <a:cs typeface="Arial"/>
              </a:rPr>
              <a:t> </a:t>
            </a:r>
            <a:r>
              <a:rPr sz="2100" b="1" spc="-10" dirty="0">
                <a:latin typeface="Arial"/>
                <a:cs typeface="Arial"/>
              </a:rPr>
              <a:t>dunia </a:t>
            </a:r>
            <a:r>
              <a:rPr sz="2100" b="1" spc="-25" dirty="0">
                <a:latin typeface="Arial"/>
                <a:cs typeface="Arial"/>
              </a:rPr>
              <a:t>yang  </a:t>
            </a:r>
            <a:r>
              <a:rPr sz="2100" b="1" dirty="0">
                <a:latin typeface="Arial"/>
                <a:cs typeface="Arial"/>
              </a:rPr>
              <a:t>mendorong </a:t>
            </a:r>
            <a:r>
              <a:rPr sz="2100" b="1" spc="10" dirty="0" err="1">
                <a:latin typeface="Arial"/>
                <a:cs typeface="Arial"/>
              </a:rPr>
              <a:t>terwujudnya</a:t>
            </a:r>
            <a:r>
              <a:rPr sz="2100" b="1" spc="10" dirty="0">
                <a:latin typeface="Arial"/>
                <a:cs typeface="Arial"/>
              </a:rPr>
              <a:t> </a:t>
            </a:r>
            <a:r>
              <a:rPr sz="2100" b="1" spc="-20" dirty="0" err="1" smtClean="0">
                <a:latin typeface="Arial"/>
                <a:cs typeface="Arial"/>
              </a:rPr>
              <a:t>generasi</a:t>
            </a:r>
            <a:r>
              <a:rPr lang="en-US" sz="2100" b="1" spc="-20" dirty="0" smtClean="0">
                <a:latin typeface="Arial"/>
                <a:cs typeface="Arial"/>
              </a:rPr>
              <a:t> </a:t>
            </a:r>
            <a:r>
              <a:rPr sz="2100" b="1" spc="-5" dirty="0" err="1" smtClean="0">
                <a:latin typeface="Arial"/>
                <a:cs typeface="Arial"/>
              </a:rPr>
              <a:t>muda</a:t>
            </a:r>
            <a:r>
              <a:rPr sz="2100" b="1" spc="-5" dirty="0" smtClean="0">
                <a:latin typeface="Arial"/>
                <a:cs typeface="Arial"/>
              </a:rPr>
              <a:t> </a:t>
            </a:r>
            <a:r>
              <a:rPr sz="2100" b="1" spc="-30" dirty="0">
                <a:latin typeface="Arial"/>
                <a:cs typeface="Arial"/>
              </a:rPr>
              <a:t>Indonesia </a:t>
            </a:r>
            <a:r>
              <a:rPr sz="2100" b="1" spc="-25" dirty="0">
                <a:latin typeface="Arial"/>
                <a:cs typeface="Arial"/>
              </a:rPr>
              <a:t>yang</a:t>
            </a:r>
            <a:r>
              <a:rPr sz="2100" b="1" spc="9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Unggul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58524" y="1021420"/>
            <a:ext cx="854075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i="0" spc="-5" dirty="0">
                <a:solidFill>
                  <a:srgbClr val="3F3F3F"/>
                </a:solidFill>
                <a:latin typeface="Trebuchet MS"/>
                <a:cs typeface="Trebuchet MS"/>
              </a:rPr>
              <a:t>V</a:t>
            </a:r>
            <a:r>
              <a:rPr sz="3850" i="0" spc="5" dirty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sz="3850" i="0" dirty="0">
                <a:solidFill>
                  <a:srgbClr val="3F3F3F"/>
                </a:solidFill>
                <a:latin typeface="Trebuchet MS"/>
                <a:cs typeface="Trebuchet MS"/>
              </a:rPr>
              <a:t>SI</a:t>
            </a:r>
            <a:endParaRPr sz="385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4418" y="1333500"/>
            <a:ext cx="202692" cy="202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9524" y="4025976"/>
            <a:ext cx="5958448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11275" algn="l"/>
                <a:tab pos="3058160" algn="l"/>
              </a:tabLst>
            </a:pPr>
            <a:r>
              <a:rPr lang="en-US" sz="2100" b="1" spc="-245" dirty="0" err="1" smtClean="0">
                <a:latin typeface="Arial"/>
                <a:cs typeface="Arial"/>
              </a:rPr>
              <a:t>Membantu</a:t>
            </a:r>
            <a:r>
              <a:rPr lang="en-US" sz="2100" b="1" spc="-245" dirty="0" smtClean="0">
                <a:latin typeface="Arial"/>
                <a:cs typeface="Arial"/>
              </a:rPr>
              <a:t>   </a:t>
            </a:r>
            <a:r>
              <a:rPr sz="2100" b="1" spc="-245" dirty="0" err="1" smtClean="0">
                <a:latin typeface="Arial"/>
                <a:cs typeface="Arial"/>
              </a:rPr>
              <a:t>s</a:t>
            </a:r>
            <a:r>
              <a:rPr sz="2100" b="1" dirty="0" err="1" smtClean="0">
                <a:latin typeface="Arial"/>
                <a:cs typeface="Arial"/>
              </a:rPr>
              <a:t>i</a:t>
            </a:r>
            <a:r>
              <a:rPr sz="2100" b="1" spc="-245" dirty="0" err="1" smtClean="0">
                <a:latin typeface="Arial"/>
                <a:cs typeface="Arial"/>
              </a:rPr>
              <a:t>s</a:t>
            </a:r>
            <a:r>
              <a:rPr sz="2100" b="1" spc="45" dirty="0" err="1" smtClean="0">
                <a:latin typeface="Arial"/>
                <a:cs typeface="Arial"/>
              </a:rPr>
              <a:t>w</a:t>
            </a:r>
            <a:r>
              <a:rPr sz="2100" b="1" spc="-40" dirty="0" err="1" smtClean="0">
                <a:latin typeface="Arial"/>
                <a:cs typeface="Arial"/>
              </a:rPr>
              <a:t>a</a:t>
            </a:r>
            <a:r>
              <a:rPr sz="2100" b="1" spc="-15" dirty="0" smtClean="0">
                <a:latin typeface="Arial"/>
                <a:cs typeface="Arial"/>
              </a:rPr>
              <a:t>,</a:t>
            </a:r>
            <a:r>
              <a:rPr lang="en-US" sz="2100" b="1" dirty="0">
                <a:latin typeface="Arial"/>
                <a:cs typeface="Arial"/>
              </a:rPr>
              <a:t> </a:t>
            </a:r>
            <a:r>
              <a:rPr sz="2100" b="1" spc="10" dirty="0" err="1" smtClean="0">
                <a:latin typeface="Arial"/>
                <a:cs typeface="Arial"/>
              </a:rPr>
              <a:t>p</a:t>
            </a:r>
            <a:r>
              <a:rPr sz="2100" b="1" spc="-40" dirty="0" err="1" smtClean="0">
                <a:latin typeface="Arial"/>
                <a:cs typeface="Arial"/>
              </a:rPr>
              <a:t>e</a:t>
            </a:r>
            <a:r>
              <a:rPr sz="2100" b="1" spc="-5" dirty="0" err="1" smtClean="0">
                <a:latin typeface="Arial"/>
                <a:cs typeface="Arial"/>
              </a:rPr>
              <a:t>n</a:t>
            </a:r>
            <a:r>
              <a:rPr sz="2100" b="1" spc="15" dirty="0" err="1" smtClean="0">
                <a:latin typeface="Arial"/>
                <a:cs typeface="Arial"/>
              </a:rPr>
              <a:t>d</a:t>
            </a:r>
            <a:r>
              <a:rPr sz="2100" b="1" dirty="0" err="1" smtClean="0">
                <a:latin typeface="Arial"/>
                <a:cs typeface="Arial"/>
              </a:rPr>
              <a:t>i</a:t>
            </a:r>
            <a:r>
              <a:rPr sz="2100" b="1" spc="15" dirty="0" err="1" smtClean="0">
                <a:latin typeface="Arial"/>
                <a:cs typeface="Arial"/>
              </a:rPr>
              <a:t>d</a:t>
            </a:r>
            <a:r>
              <a:rPr sz="2100" b="1" spc="20" dirty="0" err="1" smtClean="0">
                <a:latin typeface="Arial"/>
                <a:cs typeface="Arial"/>
              </a:rPr>
              <a:t>i</a:t>
            </a:r>
            <a:r>
              <a:rPr sz="2100" b="1" spc="90" dirty="0" err="1" smtClean="0">
                <a:latin typeface="Arial"/>
                <a:cs typeface="Arial"/>
              </a:rPr>
              <a:t>k</a:t>
            </a:r>
            <a:r>
              <a:rPr sz="2100" b="1" spc="-15" dirty="0" smtClean="0">
                <a:latin typeface="Arial"/>
                <a:cs typeface="Arial"/>
              </a:rPr>
              <a:t>,</a:t>
            </a:r>
            <a:r>
              <a:rPr lang="en-US" sz="2100" b="1" dirty="0">
                <a:latin typeface="Arial"/>
                <a:cs typeface="Arial"/>
              </a:rPr>
              <a:t> </a:t>
            </a:r>
            <a:r>
              <a:rPr sz="2100" b="1" spc="95" dirty="0" err="1" smtClean="0">
                <a:latin typeface="Arial"/>
                <a:cs typeface="Arial"/>
              </a:rPr>
              <a:t>t</a:t>
            </a:r>
            <a:r>
              <a:rPr sz="2100" b="1" spc="-40" dirty="0" err="1" smtClean="0">
                <a:latin typeface="Arial"/>
                <a:cs typeface="Arial"/>
              </a:rPr>
              <a:t>e</a:t>
            </a:r>
            <a:r>
              <a:rPr sz="2100" b="1" spc="-5" dirty="0" err="1" smtClean="0">
                <a:latin typeface="Arial"/>
                <a:cs typeface="Arial"/>
              </a:rPr>
              <a:t>n</a:t>
            </a:r>
            <a:r>
              <a:rPr sz="2100" b="1" spc="-40" dirty="0" err="1" smtClean="0">
                <a:latin typeface="Arial"/>
                <a:cs typeface="Arial"/>
              </a:rPr>
              <a:t>a</a:t>
            </a:r>
            <a:r>
              <a:rPr sz="2100" b="1" spc="15" dirty="0" err="1" smtClean="0">
                <a:latin typeface="Arial"/>
                <a:cs typeface="Arial"/>
              </a:rPr>
              <a:t>g</a:t>
            </a:r>
            <a:r>
              <a:rPr sz="2100" b="1" spc="-40" dirty="0" err="1" smtClean="0">
                <a:latin typeface="Arial"/>
                <a:cs typeface="Arial"/>
              </a:rPr>
              <a:t>a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6080" y="4374946"/>
            <a:ext cx="587121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52295" algn="l"/>
                <a:tab pos="2463165" algn="l"/>
                <a:tab pos="3436620" algn="l"/>
                <a:tab pos="5119370" algn="l"/>
              </a:tabLst>
            </a:pPr>
            <a:r>
              <a:rPr sz="2100" b="1" spc="-15" dirty="0">
                <a:latin typeface="Arial"/>
                <a:cs typeface="Arial"/>
              </a:rPr>
              <a:t>k</a:t>
            </a:r>
            <a:r>
              <a:rPr sz="2100" b="1" spc="-40" dirty="0">
                <a:latin typeface="Arial"/>
                <a:cs typeface="Arial"/>
              </a:rPr>
              <a:t>e</a:t>
            </a:r>
            <a:r>
              <a:rPr sz="2100" b="1" spc="10" dirty="0">
                <a:latin typeface="Arial"/>
                <a:cs typeface="Arial"/>
              </a:rPr>
              <a:t>p</a:t>
            </a:r>
            <a:r>
              <a:rPr sz="2100" b="1" spc="-20" dirty="0">
                <a:latin typeface="Arial"/>
                <a:cs typeface="Arial"/>
              </a:rPr>
              <a:t>e</a:t>
            </a:r>
            <a:r>
              <a:rPr sz="2100" b="1" spc="-30" dirty="0">
                <a:latin typeface="Arial"/>
                <a:cs typeface="Arial"/>
              </a:rPr>
              <a:t>n</a:t>
            </a:r>
            <a:r>
              <a:rPr sz="2100" b="1" spc="15" dirty="0">
                <a:latin typeface="Arial"/>
                <a:cs typeface="Arial"/>
              </a:rPr>
              <a:t>d</a:t>
            </a:r>
            <a:r>
              <a:rPr sz="2100" b="1" spc="20" dirty="0">
                <a:latin typeface="Arial"/>
                <a:cs typeface="Arial"/>
              </a:rPr>
              <a:t>i</a:t>
            </a:r>
            <a:r>
              <a:rPr sz="2100" b="1" spc="-5" dirty="0">
                <a:latin typeface="Arial"/>
                <a:cs typeface="Arial"/>
              </a:rPr>
              <a:t>d</a:t>
            </a:r>
            <a:r>
              <a:rPr sz="2100" b="1" spc="20" dirty="0">
                <a:latin typeface="Arial"/>
                <a:cs typeface="Arial"/>
              </a:rPr>
              <a:t>i</a:t>
            </a:r>
            <a:r>
              <a:rPr sz="2100" b="1" spc="5" dirty="0">
                <a:latin typeface="Arial"/>
                <a:cs typeface="Arial"/>
              </a:rPr>
              <a:t>k</a:t>
            </a:r>
            <a:r>
              <a:rPr sz="2100" b="1" spc="-40" dirty="0">
                <a:latin typeface="Arial"/>
                <a:cs typeface="Arial"/>
              </a:rPr>
              <a:t>a</a:t>
            </a:r>
            <a:r>
              <a:rPr sz="2100" b="1" spc="-15" dirty="0">
                <a:latin typeface="Arial"/>
                <a:cs typeface="Arial"/>
              </a:rPr>
              <a:t>n</a:t>
            </a:r>
            <a:r>
              <a:rPr sz="2100" b="1" dirty="0">
                <a:latin typeface="Arial"/>
                <a:cs typeface="Arial"/>
              </a:rPr>
              <a:t>	</a:t>
            </a:r>
            <a:r>
              <a:rPr sz="2100" b="1" spc="15" dirty="0">
                <a:latin typeface="Arial"/>
                <a:cs typeface="Arial"/>
              </a:rPr>
              <a:t>d</a:t>
            </a:r>
            <a:r>
              <a:rPr sz="2100" b="1" spc="-40" dirty="0">
                <a:latin typeface="Arial"/>
                <a:cs typeface="Arial"/>
              </a:rPr>
              <a:t>a</a:t>
            </a:r>
            <a:r>
              <a:rPr sz="2100" b="1" spc="-15" dirty="0">
                <a:latin typeface="Arial"/>
                <a:cs typeface="Arial"/>
              </a:rPr>
              <a:t>n</a:t>
            </a:r>
            <a:r>
              <a:rPr sz="2100" b="1" dirty="0">
                <a:latin typeface="Arial"/>
                <a:cs typeface="Arial"/>
              </a:rPr>
              <a:t>	</a:t>
            </a:r>
            <a:r>
              <a:rPr sz="2100" b="1" spc="-245" dirty="0">
                <a:latin typeface="Arial"/>
                <a:cs typeface="Arial"/>
              </a:rPr>
              <a:t>s</a:t>
            </a:r>
            <a:r>
              <a:rPr sz="2100" b="1" spc="-40" dirty="0">
                <a:latin typeface="Arial"/>
                <a:cs typeface="Arial"/>
              </a:rPr>
              <a:t>a</a:t>
            </a:r>
            <a:r>
              <a:rPr sz="2100" b="1" spc="114" dirty="0">
                <a:latin typeface="Arial"/>
                <a:cs typeface="Arial"/>
              </a:rPr>
              <a:t>t</a:t>
            </a:r>
            <a:r>
              <a:rPr sz="2100" b="1" spc="-5" dirty="0">
                <a:latin typeface="Arial"/>
                <a:cs typeface="Arial"/>
              </a:rPr>
              <a:t>u</a:t>
            </a:r>
            <a:r>
              <a:rPr sz="2100" b="1" spc="-40" dirty="0">
                <a:latin typeface="Arial"/>
                <a:cs typeface="Arial"/>
              </a:rPr>
              <a:t>a</a:t>
            </a:r>
            <a:r>
              <a:rPr sz="2100" b="1" spc="-15" dirty="0">
                <a:latin typeface="Arial"/>
                <a:cs typeface="Arial"/>
              </a:rPr>
              <a:t>n</a:t>
            </a:r>
            <a:r>
              <a:rPr sz="2100" b="1" dirty="0">
                <a:latin typeface="Arial"/>
                <a:cs typeface="Arial"/>
              </a:rPr>
              <a:t>	</a:t>
            </a:r>
            <a:r>
              <a:rPr sz="2100" b="1" spc="-190" dirty="0" err="1" smtClean="0">
                <a:latin typeface="Arial"/>
                <a:cs typeface="Arial"/>
              </a:rPr>
              <a:t>P</a:t>
            </a:r>
            <a:r>
              <a:rPr sz="2100" b="1" spc="-20" dirty="0" err="1" smtClean="0">
                <a:latin typeface="Arial"/>
                <a:cs typeface="Arial"/>
              </a:rPr>
              <a:t>e</a:t>
            </a:r>
            <a:r>
              <a:rPr sz="2100" b="1" spc="-5" dirty="0" err="1" smtClean="0">
                <a:latin typeface="Arial"/>
                <a:cs typeface="Arial"/>
              </a:rPr>
              <a:t>nd</a:t>
            </a:r>
            <a:r>
              <a:rPr sz="2100" b="1" spc="40" dirty="0" err="1" smtClean="0">
                <a:latin typeface="Arial"/>
                <a:cs typeface="Arial"/>
              </a:rPr>
              <a:t>i</a:t>
            </a:r>
            <a:r>
              <a:rPr sz="2100" b="1" spc="-5" dirty="0" err="1" smtClean="0">
                <a:latin typeface="Arial"/>
                <a:cs typeface="Arial"/>
              </a:rPr>
              <a:t>d</a:t>
            </a:r>
            <a:r>
              <a:rPr sz="2100" b="1" spc="20" dirty="0" err="1" smtClean="0">
                <a:latin typeface="Arial"/>
                <a:cs typeface="Arial"/>
              </a:rPr>
              <a:t>i</a:t>
            </a:r>
            <a:r>
              <a:rPr sz="2100" b="1" spc="5" dirty="0" err="1" smtClean="0">
                <a:latin typeface="Arial"/>
                <a:cs typeface="Arial"/>
              </a:rPr>
              <a:t>k</a:t>
            </a:r>
            <a:r>
              <a:rPr sz="2100" b="1" spc="-40" dirty="0" err="1" smtClean="0">
                <a:latin typeface="Arial"/>
                <a:cs typeface="Arial"/>
              </a:rPr>
              <a:t>a</a:t>
            </a:r>
            <a:r>
              <a:rPr sz="2100" b="1" spc="-15" dirty="0" err="1" smtClean="0">
                <a:latin typeface="Arial"/>
                <a:cs typeface="Arial"/>
              </a:rPr>
              <a:t>n</a:t>
            </a:r>
            <a:r>
              <a:rPr lang="en-US" sz="2100" b="1" dirty="0">
                <a:latin typeface="Arial"/>
                <a:cs typeface="Arial"/>
              </a:rPr>
              <a:t> </a:t>
            </a:r>
            <a:r>
              <a:rPr sz="2100" b="1" spc="-5" dirty="0" err="1" smtClean="0">
                <a:latin typeface="Arial"/>
                <a:cs typeface="Arial"/>
              </a:rPr>
              <a:t>un</a:t>
            </a:r>
            <a:r>
              <a:rPr sz="2100" b="1" spc="95" dirty="0" err="1" smtClean="0">
                <a:latin typeface="Arial"/>
                <a:cs typeface="Arial"/>
              </a:rPr>
              <a:t>t</a:t>
            </a:r>
            <a:r>
              <a:rPr sz="2100" b="1" spc="-5" dirty="0" err="1" smtClean="0">
                <a:latin typeface="Arial"/>
                <a:cs typeface="Arial"/>
              </a:rPr>
              <a:t>u</a:t>
            </a:r>
            <a:r>
              <a:rPr sz="2100" b="1" spc="5" dirty="0" err="1" smtClean="0">
                <a:latin typeface="Arial"/>
                <a:cs typeface="Arial"/>
              </a:rPr>
              <a:t>k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6080" y="4694907"/>
            <a:ext cx="29660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48765" algn="l"/>
              </a:tabLst>
            </a:pPr>
            <a:r>
              <a:rPr lang="en-US" sz="2100" b="1" spc="-5" dirty="0" err="1" smtClean="0">
                <a:latin typeface="Arial"/>
                <a:cs typeface="Arial"/>
              </a:rPr>
              <a:t>M</a:t>
            </a:r>
            <a:r>
              <a:rPr sz="2100" b="1" spc="-5" dirty="0" err="1" smtClean="0">
                <a:latin typeface="Arial"/>
                <a:cs typeface="Arial"/>
              </a:rPr>
              <a:t>eraih</a:t>
            </a:r>
            <a:r>
              <a:rPr lang="en-US" sz="2100" b="1" spc="-5" dirty="0" smtClean="0">
                <a:latin typeface="Arial"/>
                <a:cs typeface="Arial"/>
              </a:rPr>
              <a:t> </a:t>
            </a:r>
            <a:r>
              <a:rPr sz="2100" b="1" spc="-20" dirty="0" err="1" smtClean="0">
                <a:latin typeface="Arial"/>
                <a:cs typeface="Arial"/>
              </a:rPr>
              <a:t>percepatan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77019" y="4705603"/>
            <a:ext cx="161099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25" dirty="0">
                <a:latin typeface="Arial"/>
                <a:cs typeface="Arial"/>
              </a:rPr>
              <a:t>transformasi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6080" y="5016431"/>
            <a:ext cx="58718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4760" algn="l"/>
                <a:tab pos="4629150" algn="l"/>
              </a:tabLst>
            </a:pPr>
            <a:r>
              <a:rPr sz="2100" b="1" spc="-15" dirty="0" err="1" smtClean="0">
                <a:latin typeface="Arial"/>
                <a:cs typeface="Arial"/>
              </a:rPr>
              <a:t>k</a:t>
            </a:r>
            <a:r>
              <a:rPr sz="2100" b="1" spc="-40" dirty="0" err="1" smtClean="0">
                <a:latin typeface="Arial"/>
                <a:cs typeface="Arial"/>
              </a:rPr>
              <a:t>e</a:t>
            </a:r>
            <a:r>
              <a:rPr sz="2100" b="1" spc="10" dirty="0" err="1" smtClean="0">
                <a:latin typeface="Arial"/>
                <a:cs typeface="Arial"/>
              </a:rPr>
              <a:t>p</a:t>
            </a:r>
            <a:r>
              <a:rPr sz="2100" b="1" spc="-20" dirty="0" err="1" smtClean="0">
                <a:latin typeface="Arial"/>
                <a:cs typeface="Arial"/>
              </a:rPr>
              <a:t>e</a:t>
            </a:r>
            <a:r>
              <a:rPr sz="2100" b="1" spc="40" dirty="0" err="1" smtClean="0">
                <a:latin typeface="Arial"/>
                <a:cs typeface="Arial"/>
              </a:rPr>
              <a:t>m</a:t>
            </a:r>
            <a:r>
              <a:rPr sz="2100" b="1" spc="20" dirty="0" err="1" smtClean="0">
                <a:latin typeface="Arial"/>
                <a:cs typeface="Arial"/>
              </a:rPr>
              <a:t>i</a:t>
            </a:r>
            <a:r>
              <a:rPr sz="2100" b="1" spc="40" dirty="0" err="1" smtClean="0">
                <a:latin typeface="Arial"/>
                <a:cs typeface="Arial"/>
              </a:rPr>
              <a:t>m</a:t>
            </a:r>
            <a:r>
              <a:rPr sz="2100" b="1" spc="10" dirty="0" err="1" smtClean="0">
                <a:latin typeface="Arial"/>
                <a:cs typeface="Arial"/>
              </a:rPr>
              <a:t>p</a:t>
            </a:r>
            <a:r>
              <a:rPr sz="2100" b="1" spc="20" dirty="0" err="1" smtClean="0">
                <a:latin typeface="Arial"/>
                <a:cs typeface="Arial"/>
              </a:rPr>
              <a:t>i</a:t>
            </a:r>
            <a:r>
              <a:rPr sz="2100" b="1" spc="-5" dirty="0" err="1" smtClean="0">
                <a:latin typeface="Arial"/>
                <a:cs typeface="Arial"/>
              </a:rPr>
              <a:t>n</a:t>
            </a:r>
            <a:r>
              <a:rPr sz="2100" b="1" spc="-60" dirty="0" err="1" smtClean="0">
                <a:latin typeface="Arial"/>
                <a:cs typeface="Arial"/>
              </a:rPr>
              <a:t>a</a:t>
            </a:r>
            <a:r>
              <a:rPr sz="2100" b="1" spc="-5" dirty="0" err="1" smtClean="0">
                <a:latin typeface="Arial"/>
                <a:cs typeface="Arial"/>
              </a:rPr>
              <a:t>n</a:t>
            </a:r>
            <a:r>
              <a:rPr sz="2100" b="1" spc="-15" dirty="0" smtClean="0">
                <a:latin typeface="Arial"/>
                <a:cs typeface="Arial"/>
              </a:rPr>
              <a:t>,</a:t>
            </a:r>
            <a:r>
              <a:rPr lang="en-US" sz="2100" b="1" dirty="0">
                <a:latin typeface="Arial"/>
                <a:cs typeface="Arial"/>
              </a:rPr>
              <a:t> </a:t>
            </a:r>
            <a:r>
              <a:rPr sz="2100" b="1" spc="-15" dirty="0" err="1" smtClean="0">
                <a:latin typeface="Arial"/>
                <a:cs typeface="Arial"/>
              </a:rPr>
              <a:t>k</a:t>
            </a:r>
            <a:r>
              <a:rPr sz="2100" b="1" spc="-5" dirty="0" err="1" smtClean="0">
                <a:latin typeface="Arial"/>
                <a:cs typeface="Arial"/>
              </a:rPr>
              <a:t>o</a:t>
            </a:r>
            <a:r>
              <a:rPr sz="2100" b="1" spc="40" dirty="0" err="1" smtClean="0">
                <a:latin typeface="Arial"/>
                <a:cs typeface="Arial"/>
              </a:rPr>
              <a:t>m</a:t>
            </a:r>
            <a:r>
              <a:rPr sz="2100" b="1" spc="10" dirty="0" err="1" smtClean="0">
                <a:latin typeface="Arial"/>
                <a:cs typeface="Arial"/>
              </a:rPr>
              <a:t>p</a:t>
            </a:r>
            <a:r>
              <a:rPr sz="2100" b="1" spc="-20" dirty="0" err="1" smtClean="0">
                <a:latin typeface="Arial"/>
                <a:cs typeface="Arial"/>
              </a:rPr>
              <a:t>e</a:t>
            </a:r>
            <a:r>
              <a:rPr sz="2100" b="1" spc="95" dirty="0" err="1" smtClean="0">
                <a:latin typeface="Arial"/>
                <a:cs typeface="Arial"/>
              </a:rPr>
              <a:t>t</a:t>
            </a:r>
            <a:r>
              <a:rPr sz="2100" b="1" spc="-40" dirty="0" err="1" smtClean="0">
                <a:latin typeface="Arial"/>
                <a:cs typeface="Arial"/>
              </a:rPr>
              <a:t>e</a:t>
            </a:r>
            <a:r>
              <a:rPr sz="2100" b="1" spc="-5" dirty="0" err="1" smtClean="0">
                <a:latin typeface="Arial"/>
                <a:cs typeface="Arial"/>
              </a:rPr>
              <a:t>n</a:t>
            </a:r>
            <a:r>
              <a:rPr sz="2100" b="1" spc="-245" dirty="0" err="1" smtClean="0">
                <a:latin typeface="Arial"/>
                <a:cs typeface="Arial"/>
              </a:rPr>
              <a:t>s</a:t>
            </a:r>
            <a:r>
              <a:rPr sz="2100" b="1" dirty="0" err="1" smtClean="0">
                <a:latin typeface="Arial"/>
                <a:cs typeface="Arial"/>
              </a:rPr>
              <a:t>i</a:t>
            </a:r>
            <a:r>
              <a:rPr sz="2100" b="1" spc="-15" dirty="0" smtClean="0">
                <a:latin typeface="Arial"/>
                <a:cs typeface="Arial"/>
              </a:rPr>
              <a:t>,</a:t>
            </a:r>
            <a:r>
              <a:rPr lang="en-US" sz="2100" b="1" dirty="0">
                <a:latin typeface="Arial"/>
                <a:cs typeface="Arial"/>
              </a:rPr>
              <a:t> </a:t>
            </a:r>
            <a:r>
              <a:rPr sz="2100" b="1" spc="5" dirty="0" err="1" smtClean="0">
                <a:latin typeface="Arial"/>
                <a:cs typeface="Arial"/>
              </a:rPr>
              <a:t>k</a:t>
            </a:r>
            <a:r>
              <a:rPr sz="2100" b="1" spc="-40" dirty="0" err="1" smtClean="0">
                <a:latin typeface="Arial"/>
                <a:cs typeface="Arial"/>
              </a:rPr>
              <a:t>a</a:t>
            </a:r>
            <a:r>
              <a:rPr sz="2100" b="1" spc="-10" dirty="0" err="1" smtClean="0">
                <a:latin typeface="Arial"/>
                <a:cs typeface="Arial"/>
              </a:rPr>
              <a:t>p</a:t>
            </a:r>
            <a:r>
              <a:rPr sz="2100" b="1" spc="-60" dirty="0" err="1" smtClean="0">
                <a:latin typeface="Arial"/>
                <a:cs typeface="Arial"/>
              </a:rPr>
              <a:t>a</a:t>
            </a:r>
            <a:r>
              <a:rPr sz="2100" b="1" spc="-245" dirty="0" err="1" smtClean="0">
                <a:latin typeface="Arial"/>
                <a:cs typeface="Arial"/>
              </a:rPr>
              <a:t>s</a:t>
            </a:r>
            <a:r>
              <a:rPr sz="2100" b="1" spc="20" dirty="0" err="1" smtClean="0">
                <a:latin typeface="Arial"/>
                <a:cs typeface="Arial"/>
              </a:rPr>
              <a:t>i</a:t>
            </a:r>
            <a:r>
              <a:rPr sz="2100" b="1" spc="114" dirty="0" err="1" smtClean="0">
                <a:latin typeface="Arial"/>
                <a:cs typeface="Arial"/>
              </a:rPr>
              <a:t>t</a:t>
            </a:r>
            <a:r>
              <a:rPr sz="2100" b="1" spc="-40" dirty="0" err="1" smtClean="0">
                <a:latin typeface="Arial"/>
                <a:cs typeface="Arial"/>
              </a:rPr>
              <a:t>a</a:t>
            </a:r>
            <a:r>
              <a:rPr sz="2100" b="1" spc="-245" dirty="0" err="1" smtClean="0">
                <a:latin typeface="Arial"/>
                <a:cs typeface="Arial"/>
              </a:rPr>
              <a:t>s</a:t>
            </a:r>
            <a:r>
              <a:rPr sz="2100" b="1" spc="-15" dirty="0">
                <a:latin typeface="Arial"/>
                <a:cs typeface="Arial"/>
              </a:rPr>
              <a:t>,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6080" y="5336522"/>
            <a:ext cx="47777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67155" algn="l"/>
                <a:tab pos="1748789" algn="l"/>
                <a:tab pos="3058160" algn="l"/>
                <a:tab pos="3898265" algn="l"/>
              </a:tabLst>
            </a:pPr>
            <a:r>
              <a:rPr sz="2100" b="1" spc="5" dirty="0" err="1" smtClean="0">
                <a:latin typeface="Arial"/>
                <a:cs typeface="Arial"/>
              </a:rPr>
              <a:t>k</a:t>
            </a:r>
            <a:r>
              <a:rPr sz="2100" b="1" spc="-40" dirty="0" err="1" smtClean="0">
                <a:latin typeface="Arial"/>
                <a:cs typeface="Arial"/>
              </a:rPr>
              <a:t>a</a:t>
            </a:r>
            <a:r>
              <a:rPr sz="2100" b="1" spc="15" dirty="0" err="1" smtClean="0">
                <a:latin typeface="Arial"/>
                <a:cs typeface="Arial"/>
              </a:rPr>
              <a:t>r</a:t>
            </a:r>
            <a:r>
              <a:rPr sz="2100" b="1" spc="-60" dirty="0" err="1" smtClean="0">
                <a:latin typeface="Arial"/>
                <a:cs typeface="Arial"/>
              </a:rPr>
              <a:t>a</a:t>
            </a:r>
            <a:r>
              <a:rPr sz="2100" b="1" spc="5" dirty="0" err="1" smtClean="0">
                <a:latin typeface="Arial"/>
                <a:cs typeface="Arial"/>
              </a:rPr>
              <a:t>k</a:t>
            </a:r>
            <a:r>
              <a:rPr sz="2100" b="1" spc="95" dirty="0" err="1" smtClean="0">
                <a:latin typeface="Arial"/>
                <a:cs typeface="Arial"/>
              </a:rPr>
              <a:t>t</a:t>
            </a:r>
            <a:r>
              <a:rPr sz="2100" b="1" spc="-40" dirty="0" err="1" smtClean="0">
                <a:latin typeface="Arial"/>
                <a:cs typeface="Arial"/>
              </a:rPr>
              <a:t>e</a:t>
            </a:r>
            <a:r>
              <a:rPr sz="2100" b="1" spc="15" dirty="0" err="1" smtClean="0">
                <a:latin typeface="Arial"/>
                <a:cs typeface="Arial"/>
              </a:rPr>
              <a:t>r</a:t>
            </a:r>
            <a:r>
              <a:rPr sz="2100" b="1" spc="-15" dirty="0" smtClean="0">
                <a:latin typeface="Arial"/>
                <a:cs typeface="Arial"/>
              </a:rPr>
              <a:t>,</a:t>
            </a:r>
            <a:r>
              <a:rPr sz="2100" b="1" dirty="0">
                <a:latin typeface="Arial"/>
                <a:cs typeface="Arial"/>
              </a:rPr>
              <a:t>	</a:t>
            </a:r>
            <a:r>
              <a:rPr sz="2100" b="1" spc="35" dirty="0" err="1" smtClean="0">
                <a:latin typeface="Arial"/>
                <a:cs typeface="Arial"/>
              </a:rPr>
              <a:t>b</a:t>
            </a:r>
            <a:r>
              <a:rPr sz="2100" b="1" spc="-30" dirty="0" err="1" smtClean="0">
                <a:latin typeface="Arial"/>
                <a:cs typeface="Arial"/>
              </a:rPr>
              <a:t>u</a:t>
            </a:r>
            <a:r>
              <a:rPr sz="2100" b="1" spc="15" dirty="0" err="1" smtClean="0">
                <a:latin typeface="Arial"/>
                <a:cs typeface="Arial"/>
              </a:rPr>
              <a:t>d</a:t>
            </a:r>
            <a:r>
              <a:rPr sz="2100" b="1" spc="-40" dirty="0" err="1" smtClean="0">
                <a:latin typeface="Arial"/>
                <a:cs typeface="Arial"/>
              </a:rPr>
              <a:t>a</a:t>
            </a:r>
            <a:r>
              <a:rPr sz="2100" b="1" spc="-60" dirty="0" err="1" smtClean="0">
                <a:latin typeface="Arial"/>
                <a:cs typeface="Arial"/>
              </a:rPr>
              <a:t>y</a:t>
            </a:r>
            <a:r>
              <a:rPr sz="2100" b="1" spc="-15" dirty="0" err="1" smtClean="0">
                <a:latin typeface="Arial"/>
                <a:cs typeface="Arial"/>
              </a:rPr>
              <a:t>a</a:t>
            </a:r>
            <a:r>
              <a:rPr sz="2100" b="1" spc="-15" dirty="0" smtClean="0">
                <a:latin typeface="Arial"/>
                <a:cs typeface="Arial"/>
              </a:rPr>
              <a:t>,</a:t>
            </a:r>
            <a:r>
              <a:rPr lang="en-US" sz="2100" b="1" dirty="0">
                <a:latin typeface="Arial"/>
                <a:cs typeface="Arial"/>
              </a:rPr>
              <a:t> </a:t>
            </a:r>
            <a:r>
              <a:rPr sz="2100" b="1" spc="10" dirty="0" err="1" smtClean="0">
                <a:latin typeface="Arial"/>
                <a:cs typeface="Arial"/>
              </a:rPr>
              <a:t>b</a:t>
            </a:r>
            <a:r>
              <a:rPr sz="2100" b="1" spc="-40" dirty="0" err="1" smtClean="0">
                <a:latin typeface="Arial"/>
                <a:cs typeface="Arial"/>
              </a:rPr>
              <a:t>e</a:t>
            </a:r>
            <a:r>
              <a:rPr sz="2100" b="1" spc="20" dirty="0" err="1" smtClean="0">
                <a:latin typeface="Arial"/>
                <a:cs typeface="Arial"/>
              </a:rPr>
              <a:t>l</a:t>
            </a:r>
            <a:r>
              <a:rPr sz="2100" b="1" spc="-40" dirty="0" err="1" smtClean="0">
                <a:latin typeface="Arial"/>
                <a:cs typeface="Arial"/>
              </a:rPr>
              <a:t>a</a:t>
            </a:r>
            <a:r>
              <a:rPr sz="2100" b="1" dirty="0">
                <a:latin typeface="Arial"/>
                <a:cs typeface="Arial"/>
              </a:rPr>
              <a:t>	</a:t>
            </a:r>
            <a:r>
              <a:rPr sz="2100" b="1" spc="-5" dirty="0" err="1" smtClean="0">
                <a:latin typeface="Arial"/>
                <a:cs typeface="Arial"/>
              </a:rPr>
              <a:t>n</a:t>
            </a:r>
            <a:r>
              <a:rPr sz="2100" b="1" spc="-20" dirty="0" err="1" smtClean="0">
                <a:latin typeface="Arial"/>
                <a:cs typeface="Arial"/>
              </a:rPr>
              <a:t>e</a:t>
            </a:r>
            <a:r>
              <a:rPr sz="2100" b="1" spc="-5" dirty="0" err="1" smtClean="0">
                <a:latin typeface="Arial"/>
                <a:cs typeface="Arial"/>
              </a:rPr>
              <a:t>g</a:t>
            </a:r>
            <a:r>
              <a:rPr sz="2100" b="1" spc="-40" dirty="0" err="1" smtClean="0">
                <a:latin typeface="Arial"/>
                <a:cs typeface="Arial"/>
              </a:rPr>
              <a:t>a</a:t>
            </a:r>
            <a:r>
              <a:rPr sz="2100" b="1" spc="15" dirty="0" err="1" smtClean="0">
                <a:latin typeface="Arial"/>
                <a:cs typeface="Arial"/>
              </a:rPr>
              <a:t>r</a:t>
            </a:r>
            <a:r>
              <a:rPr sz="2100" b="1" spc="-40" dirty="0" err="1" smtClean="0">
                <a:latin typeface="Arial"/>
                <a:cs typeface="Arial"/>
              </a:rPr>
              <a:t>a</a:t>
            </a:r>
            <a:r>
              <a:rPr lang="en-US" sz="2100" b="1" spc="-40" dirty="0" smtClean="0">
                <a:latin typeface="Arial"/>
                <a:cs typeface="Arial"/>
              </a:rPr>
              <a:t> </a:t>
            </a:r>
            <a:r>
              <a:rPr lang="en-US" sz="2100" b="1" spc="-40" dirty="0" err="1" smtClean="0">
                <a:latin typeface="Arial"/>
                <a:cs typeface="Arial"/>
              </a:rPr>
              <a:t>dan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9407" y="5718618"/>
            <a:ext cx="6092325" cy="98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082164" algn="l"/>
                <a:tab pos="2905760" algn="l"/>
                <a:tab pos="3425825" algn="l"/>
                <a:tab pos="4578350" algn="l"/>
              </a:tabLst>
            </a:pPr>
            <a:r>
              <a:rPr sz="2100" b="1" spc="-15" dirty="0">
                <a:latin typeface="Arial"/>
                <a:cs typeface="Arial"/>
              </a:rPr>
              <a:t>k</a:t>
            </a:r>
            <a:r>
              <a:rPr sz="2100" b="1" spc="-40" dirty="0">
                <a:latin typeface="Arial"/>
                <a:cs typeface="Arial"/>
              </a:rPr>
              <a:t>e</a:t>
            </a:r>
            <a:r>
              <a:rPr sz="2100" b="1" spc="45" dirty="0">
                <a:latin typeface="Arial"/>
                <a:cs typeface="Arial"/>
              </a:rPr>
              <a:t>w</a:t>
            </a:r>
            <a:r>
              <a:rPr sz="2100" b="1" spc="20" dirty="0">
                <a:latin typeface="Arial"/>
                <a:cs typeface="Arial"/>
              </a:rPr>
              <a:t>i</a:t>
            </a:r>
            <a:r>
              <a:rPr sz="2100" b="1" spc="15" dirty="0">
                <a:latin typeface="Arial"/>
                <a:cs typeface="Arial"/>
              </a:rPr>
              <a:t>r</a:t>
            </a:r>
            <a:r>
              <a:rPr sz="2100" b="1" spc="-60" dirty="0">
                <a:latin typeface="Arial"/>
                <a:cs typeface="Arial"/>
              </a:rPr>
              <a:t>a</a:t>
            </a:r>
            <a:r>
              <a:rPr sz="2100" b="1" spc="-30" dirty="0">
                <a:latin typeface="Arial"/>
                <a:cs typeface="Arial"/>
              </a:rPr>
              <a:t>u</a:t>
            </a:r>
            <a:r>
              <a:rPr sz="2100" b="1" spc="-245" dirty="0">
                <a:latin typeface="Arial"/>
                <a:cs typeface="Arial"/>
              </a:rPr>
              <a:t>s</a:t>
            </a:r>
            <a:r>
              <a:rPr sz="2100" b="1" spc="-40" dirty="0">
                <a:latin typeface="Arial"/>
                <a:cs typeface="Arial"/>
              </a:rPr>
              <a:t>a</a:t>
            </a:r>
            <a:r>
              <a:rPr sz="2100" b="1" spc="-25" dirty="0">
                <a:latin typeface="Arial"/>
                <a:cs typeface="Arial"/>
              </a:rPr>
              <a:t>h</a:t>
            </a:r>
            <a:r>
              <a:rPr sz="2100" b="1" spc="-40" dirty="0">
                <a:latin typeface="Arial"/>
                <a:cs typeface="Arial"/>
              </a:rPr>
              <a:t>aa</a:t>
            </a:r>
            <a:r>
              <a:rPr sz="2100" b="1" spc="-15" dirty="0">
                <a:latin typeface="Arial"/>
                <a:cs typeface="Arial"/>
              </a:rPr>
              <a:t>n</a:t>
            </a:r>
            <a:r>
              <a:rPr sz="2100" b="1" dirty="0">
                <a:latin typeface="Arial"/>
                <a:cs typeface="Arial"/>
              </a:rPr>
              <a:t>	</a:t>
            </a:r>
            <a:r>
              <a:rPr lang="en-US" sz="2100" b="1" dirty="0" smtClean="0">
                <a:latin typeface="Arial"/>
                <a:cs typeface="Arial"/>
              </a:rPr>
              <a:t>di </a:t>
            </a:r>
            <a:r>
              <a:rPr sz="2100" b="1" spc="-40" dirty="0" err="1" smtClean="0">
                <a:latin typeface="Arial"/>
                <a:cs typeface="Arial"/>
              </a:rPr>
              <a:t>a</a:t>
            </a:r>
            <a:r>
              <a:rPr sz="2100" b="1" spc="-10" dirty="0" err="1" smtClean="0">
                <a:latin typeface="Arial"/>
                <a:cs typeface="Arial"/>
              </a:rPr>
              <a:t>b</a:t>
            </a:r>
            <a:r>
              <a:rPr sz="2100" b="1" spc="-40" dirty="0" err="1" smtClean="0">
                <a:latin typeface="Arial"/>
                <a:cs typeface="Arial"/>
              </a:rPr>
              <a:t>a</a:t>
            </a:r>
            <a:r>
              <a:rPr sz="2100" b="1" spc="15" dirty="0" err="1" smtClean="0">
                <a:latin typeface="Arial"/>
                <a:cs typeface="Arial"/>
              </a:rPr>
              <a:t>d</a:t>
            </a:r>
            <a:r>
              <a:rPr lang="en-US" sz="2100" b="1" dirty="0">
                <a:latin typeface="Arial"/>
                <a:cs typeface="Arial"/>
              </a:rPr>
              <a:t> </a:t>
            </a:r>
            <a:r>
              <a:rPr sz="2100" b="1" spc="50" dirty="0" smtClean="0">
                <a:latin typeface="Arial"/>
                <a:cs typeface="Arial"/>
              </a:rPr>
              <a:t>2</a:t>
            </a:r>
            <a:r>
              <a:rPr sz="2100" b="1" spc="40" dirty="0" smtClean="0">
                <a:latin typeface="Arial"/>
                <a:cs typeface="Arial"/>
              </a:rPr>
              <a:t>1</a:t>
            </a:r>
            <a:r>
              <a:rPr lang="en-US" sz="2100" b="1" dirty="0" smtClean="0">
                <a:latin typeface="Arial"/>
                <a:cs typeface="Arial"/>
              </a:rPr>
              <a:t> </a:t>
            </a:r>
            <a:r>
              <a:rPr sz="2100" b="1" spc="15" dirty="0" err="1" smtClean="0">
                <a:latin typeface="Arial"/>
                <a:cs typeface="Arial"/>
              </a:rPr>
              <a:t>d</a:t>
            </a:r>
            <a:r>
              <a:rPr sz="2100" b="1" spc="-40" dirty="0" err="1" smtClean="0">
                <a:latin typeface="Arial"/>
                <a:cs typeface="Arial"/>
              </a:rPr>
              <a:t>e</a:t>
            </a:r>
            <a:r>
              <a:rPr sz="2100" b="1" spc="-5" dirty="0" err="1" smtClean="0">
                <a:latin typeface="Arial"/>
                <a:cs typeface="Arial"/>
              </a:rPr>
              <a:t>ng</a:t>
            </a:r>
            <a:r>
              <a:rPr sz="2100" b="1" spc="-40" dirty="0" err="1" smtClean="0">
                <a:latin typeface="Arial"/>
                <a:cs typeface="Arial"/>
              </a:rPr>
              <a:t>a</a:t>
            </a:r>
            <a:r>
              <a:rPr sz="2100" b="1" spc="-15" dirty="0" err="1" smtClean="0">
                <a:latin typeface="Arial"/>
                <a:cs typeface="Arial"/>
              </a:rPr>
              <a:t>n</a:t>
            </a:r>
            <a:r>
              <a:rPr lang="en-US" sz="2100" b="1" dirty="0" smtClean="0">
                <a:latin typeface="Arial"/>
                <a:cs typeface="Arial"/>
              </a:rPr>
              <a:t> </a:t>
            </a:r>
            <a:r>
              <a:rPr sz="2100" b="1" spc="-5" dirty="0" err="1" smtClean="0">
                <a:latin typeface="Arial"/>
                <a:cs typeface="Arial"/>
              </a:rPr>
              <a:t>n</a:t>
            </a:r>
            <a:r>
              <a:rPr sz="2100" b="1" dirty="0" err="1" smtClean="0">
                <a:latin typeface="Arial"/>
                <a:cs typeface="Arial"/>
              </a:rPr>
              <a:t>i</a:t>
            </a:r>
            <a:r>
              <a:rPr sz="2100" b="1" spc="20" dirty="0" err="1" smtClean="0">
                <a:latin typeface="Arial"/>
                <a:cs typeface="Arial"/>
              </a:rPr>
              <a:t>l</a:t>
            </a:r>
            <a:r>
              <a:rPr sz="2100" b="1" spc="-60" dirty="0" err="1" smtClean="0">
                <a:latin typeface="Arial"/>
                <a:cs typeface="Arial"/>
              </a:rPr>
              <a:t>a</a:t>
            </a:r>
            <a:r>
              <a:rPr sz="2100" b="1" spc="10" dirty="0" err="1" smtClean="0">
                <a:latin typeface="Arial"/>
                <a:cs typeface="Arial"/>
              </a:rPr>
              <a:t>i</a:t>
            </a:r>
            <a:r>
              <a:rPr sz="2100" b="1" spc="10" dirty="0" smtClean="0">
                <a:latin typeface="Arial"/>
                <a:cs typeface="Arial"/>
              </a:rPr>
              <a:t>  </a:t>
            </a:r>
            <a:r>
              <a:rPr sz="2100" b="1" spc="-80" dirty="0">
                <a:latin typeface="Arial"/>
                <a:cs typeface="Arial"/>
              </a:rPr>
              <a:t>Pancasila </a:t>
            </a:r>
            <a:r>
              <a:rPr sz="2100" b="1" spc="-20" dirty="0">
                <a:latin typeface="Arial"/>
                <a:cs typeface="Arial"/>
              </a:rPr>
              <a:t>dan </a:t>
            </a:r>
            <a:r>
              <a:rPr sz="2100" b="1" spc="-10" dirty="0">
                <a:latin typeface="Arial"/>
                <a:cs typeface="Arial"/>
              </a:rPr>
              <a:t>Spiritual </a:t>
            </a:r>
            <a:r>
              <a:rPr sz="2100" b="1" spc="-25" dirty="0">
                <a:latin typeface="Arial"/>
                <a:cs typeface="Arial"/>
              </a:rPr>
              <a:t>yang</a:t>
            </a:r>
            <a:r>
              <a:rPr sz="2100" b="1" spc="120" dirty="0">
                <a:latin typeface="Arial"/>
                <a:cs typeface="Arial"/>
              </a:rPr>
              <a:t> </a:t>
            </a:r>
            <a:r>
              <a:rPr sz="2100" b="1" spc="-15" dirty="0" err="1" smtClean="0">
                <a:latin typeface="Arial"/>
                <a:cs typeface="Arial"/>
              </a:rPr>
              <a:t>kokoh</a:t>
            </a:r>
            <a:r>
              <a:rPr lang="en-US" sz="2100" b="1" spc="-15" dirty="0" smtClean="0">
                <a:latin typeface="Arial"/>
                <a:cs typeface="Arial"/>
              </a:rPr>
              <a:t> </a:t>
            </a:r>
            <a:r>
              <a:rPr lang="en-US" sz="2100" b="1" spc="-15" dirty="0" err="1" smtClean="0">
                <a:latin typeface="Arial"/>
                <a:cs typeface="Arial"/>
              </a:rPr>
              <a:t>melalui</a:t>
            </a:r>
            <a:r>
              <a:rPr lang="en-US" sz="2100" b="1" spc="-15" dirty="0" smtClean="0">
                <a:latin typeface="Arial"/>
                <a:cs typeface="Arial"/>
              </a:rPr>
              <a:t> </a:t>
            </a:r>
            <a:r>
              <a:rPr lang="en-US" sz="2100" b="1" spc="-15" dirty="0" err="1" smtClean="0">
                <a:latin typeface="Arial"/>
                <a:cs typeface="Arial"/>
              </a:rPr>
              <a:t>berbagai</a:t>
            </a:r>
            <a:r>
              <a:rPr lang="en-US" sz="2100" b="1" spc="-15" dirty="0" smtClean="0">
                <a:latin typeface="Arial"/>
                <a:cs typeface="Arial"/>
              </a:rPr>
              <a:t> </a:t>
            </a:r>
            <a:r>
              <a:rPr lang="en-US" sz="2100" b="1" spc="-15" dirty="0" err="1" smtClean="0">
                <a:latin typeface="Arial"/>
                <a:cs typeface="Arial"/>
              </a:rPr>
              <a:t>kegiatan</a:t>
            </a:r>
            <a:r>
              <a:rPr lang="en-US" sz="2100" b="1" spc="-15" dirty="0" smtClean="0">
                <a:latin typeface="Arial"/>
                <a:cs typeface="Arial"/>
              </a:rPr>
              <a:t> yang </a:t>
            </a:r>
            <a:r>
              <a:rPr lang="en-US" sz="2100" b="1" spc="-15" dirty="0" err="1" smtClean="0">
                <a:latin typeface="Arial"/>
                <a:cs typeface="Arial"/>
              </a:rPr>
              <a:t>bernilai</a:t>
            </a:r>
            <a:r>
              <a:rPr lang="en-US" sz="2100" b="1" spc="-15" dirty="0" smtClean="0">
                <a:latin typeface="Arial"/>
                <a:cs typeface="Arial"/>
              </a:rPr>
              <a:t>.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1781" y="3709416"/>
            <a:ext cx="202692" cy="2026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371" y="6806953"/>
            <a:ext cx="5394960" cy="399415"/>
          </a:xfrm>
          <a:custGeom>
            <a:avLst/>
            <a:gdLst/>
            <a:ahLst/>
            <a:cxnLst/>
            <a:rect l="l" t="t" r="r" b="b"/>
            <a:pathLst>
              <a:path w="5394960" h="399415">
                <a:moveTo>
                  <a:pt x="5394959" y="399288"/>
                </a:moveTo>
                <a:lnTo>
                  <a:pt x="0" y="399288"/>
                </a:lnTo>
                <a:lnTo>
                  <a:pt x="0" y="0"/>
                </a:lnTo>
                <a:lnTo>
                  <a:pt x="5394959" y="0"/>
                </a:lnTo>
                <a:lnTo>
                  <a:pt x="5394959" y="399288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8"/>
          <p:cNvSpPr txBox="1">
            <a:spLocks/>
          </p:cNvSpPr>
          <p:nvPr/>
        </p:nvSpPr>
        <p:spPr>
          <a:xfrm>
            <a:off x="865407" y="3472382"/>
            <a:ext cx="1128493" cy="607218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>
            <a:lvl1pPr>
              <a:defRPr sz="3150" b="1" i="1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15"/>
              </a:spcBef>
            </a:pPr>
            <a:r>
              <a:rPr lang="en-US" sz="3850" i="0" kern="0" spc="-5" dirty="0">
                <a:solidFill>
                  <a:srgbClr val="3F3F3F"/>
                </a:solidFill>
                <a:latin typeface="Trebuchet MS"/>
                <a:cs typeface="Trebuchet MS"/>
              </a:rPr>
              <a:t>M</a:t>
            </a:r>
            <a:r>
              <a:rPr lang="en-US" sz="3850" i="0" kern="0" spc="5" dirty="0" smtClean="0">
                <a:solidFill>
                  <a:srgbClr val="3F3F3F"/>
                </a:solidFill>
                <a:latin typeface="Trebuchet MS"/>
                <a:cs typeface="Trebuchet MS"/>
              </a:rPr>
              <a:t>I</a:t>
            </a:r>
            <a:r>
              <a:rPr lang="en-US" sz="3850" i="0" kern="0" dirty="0" smtClean="0">
                <a:solidFill>
                  <a:srgbClr val="3F3F3F"/>
                </a:solidFill>
                <a:latin typeface="Trebuchet MS"/>
                <a:cs typeface="Trebuchet MS"/>
              </a:rPr>
              <a:t>SI</a:t>
            </a:r>
            <a:endParaRPr lang="en-US" sz="3850" kern="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94667" y="1602842"/>
            <a:ext cx="3778250" cy="1629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500" b="1" spc="65" dirty="0">
                <a:latin typeface="Arial"/>
                <a:cs typeface="Arial"/>
              </a:rPr>
              <a:t>3</a:t>
            </a:r>
            <a:endParaRPr sz="3500">
              <a:latin typeface="Arial"/>
              <a:cs typeface="Arial"/>
            </a:endParaRPr>
          </a:p>
          <a:p>
            <a:pPr marL="12700" marR="5080" algn="ctr">
              <a:lnSpc>
                <a:spcPts val="4210"/>
              </a:lnSpc>
              <a:spcBef>
                <a:spcPts val="145"/>
              </a:spcBef>
            </a:pPr>
            <a:r>
              <a:rPr sz="3500" b="1" i="1" spc="-150" dirty="0">
                <a:latin typeface="Arial"/>
                <a:cs typeface="Arial"/>
              </a:rPr>
              <a:t>Core </a:t>
            </a:r>
            <a:r>
              <a:rPr sz="3500" b="1" i="1" spc="-200" dirty="0">
                <a:latin typeface="Arial"/>
                <a:cs typeface="Arial"/>
              </a:rPr>
              <a:t>Business </a:t>
            </a:r>
            <a:r>
              <a:rPr sz="3500" b="1" i="1" spc="5" dirty="0">
                <a:latin typeface="Arial"/>
                <a:cs typeface="Arial"/>
              </a:rPr>
              <a:t>and  </a:t>
            </a:r>
            <a:r>
              <a:rPr sz="3500" b="1" i="1" spc="-50" dirty="0">
                <a:latin typeface="Arial"/>
                <a:cs typeface="Arial"/>
              </a:rPr>
              <a:t>Positioning</a:t>
            </a:r>
            <a:endParaRPr sz="35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991743"/>
            <a:ext cx="6471920" cy="4918710"/>
            <a:chOff x="0" y="991743"/>
            <a:chExt cx="6471920" cy="4918710"/>
          </a:xfrm>
        </p:grpSpPr>
        <p:sp>
          <p:nvSpPr>
            <p:cNvPr id="4" name="object 4"/>
            <p:cNvSpPr/>
            <p:nvPr/>
          </p:nvSpPr>
          <p:spPr>
            <a:xfrm>
              <a:off x="0" y="991743"/>
              <a:ext cx="6471666" cy="49183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6526" y="3818382"/>
              <a:ext cx="361315" cy="360045"/>
            </a:xfrm>
            <a:custGeom>
              <a:avLst/>
              <a:gdLst/>
              <a:ahLst/>
              <a:cxnLst/>
              <a:rect l="l" t="t" r="r" b="b"/>
              <a:pathLst>
                <a:path w="361315" h="360045">
                  <a:moveTo>
                    <a:pt x="181165" y="360044"/>
                  </a:moveTo>
                  <a:lnTo>
                    <a:pt x="135339" y="354329"/>
                  </a:lnTo>
                  <a:lnTo>
                    <a:pt x="92053" y="337184"/>
                  </a:lnTo>
                  <a:lnTo>
                    <a:pt x="53721" y="308609"/>
                  </a:lnTo>
                  <a:lnTo>
                    <a:pt x="23876" y="269747"/>
                  </a:lnTo>
                  <a:lnTo>
                    <a:pt x="5969" y="226313"/>
                  </a:lnTo>
                  <a:lnTo>
                    <a:pt x="0" y="180593"/>
                  </a:lnTo>
                  <a:lnTo>
                    <a:pt x="5969" y="134873"/>
                  </a:lnTo>
                  <a:lnTo>
                    <a:pt x="23876" y="91439"/>
                  </a:lnTo>
                  <a:lnTo>
                    <a:pt x="53721" y="52577"/>
                  </a:lnTo>
                  <a:lnTo>
                    <a:pt x="92053" y="23367"/>
                  </a:lnTo>
                  <a:lnTo>
                    <a:pt x="135339" y="5841"/>
                  </a:lnTo>
                  <a:lnTo>
                    <a:pt x="181165" y="0"/>
                  </a:lnTo>
                  <a:lnTo>
                    <a:pt x="227118" y="5841"/>
                  </a:lnTo>
                  <a:lnTo>
                    <a:pt x="270785" y="23367"/>
                  </a:lnTo>
                  <a:lnTo>
                    <a:pt x="309753" y="52577"/>
                  </a:lnTo>
                  <a:lnTo>
                    <a:pt x="338328" y="91439"/>
                  </a:lnTo>
                  <a:lnTo>
                    <a:pt x="355473" y="134873"/>
                  </a:lnTo>
                  <a:lnTo>
                    <a:pt x="361188" y="180593"/>
                  </a:lnTo>
                  <a:lnTo>
                    <a:pt x="355473" y="226313"/>
                  </a:lnTo>
                  <a:lnTo>
                    <a:pt x="338328" y="269747"/>
                  </a:lnTo>
                  <a:lnTo>
                    <a:pt x="309753" y="308609"/>
                  </a:lnTo>
                  <a:lnTo>
                    <a:pt x="270785" y="337184"/>
                  </a:lnTo>
                  <a:lnTo>
                    <a:pt x="227118" y="354329"/>
                  </a:lnTo>
                  <a:lnTo>
                    <a:pt x="181165" y="36004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467" y="5593080"/>
              <a:ext cx="4552188" cy="256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88592" y="4250436"/>
              <a:ext cx="216408" cy="2362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3228" y="4157471"/>
              <a:ext cx="254635" cy="408940"/>
            </a:xfrm>
            <a:custGeom>
              <a:avLst/>
              <a:gdLst/>
              <a:ahLst/>
              <a:cxnLst/>
              <a:rect l="l" t="t" r="r" b="b"/>
              <a:pathLst>
                <a:path w="254634" h="408939">
                  <a:moveTo>
                    <a:pt x="24384" y="0"/>
                  </a:moveTo>
                  <a:lnTo>
                    <a:pt x="0" y="0"/>
                  </a:lnTo>
                  <a:lnTo>
                    <a:pt x="0" y="408432"/>
                  </a:lnTo>
                  <a:lnTo>
                    <a:pt x="24384" y="408432"/>
                  </a:lnTo>
                  <a:lnTo>
                    <a:pt x="24384" y="0"/>
                  </a:lnTo>
                  <a:close/>
                </a:path>
                <a:path w="254634" h="408939">
                  <a:moveTo>
                    <a:pt x="254508" y="0"/>
                  </a:moveTo>
                  <a:lnTo>
                    <a:pt x="118872" y="0"/>
                  </a:lnTo>
                  <a:lnTo>
                    <a:pt x="118872" y="408432"/>
                  </a:lnTo>
                  <a:lnTo>
                    <a:pt x="254508" y="408432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00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97735" y="4157472"/>
              <a:ext cx="66040" cy="408940"/>
            </a:xfrm>
            <a:custGeom>
              <a:avLst/>
              <a:gdLst/>
              <a:ahLst/>
              <a:cxnLst/>
              <a:rect l="l" t="t" r="r" b="b"/>
              <a:pathLst>
                <a:path w="66039" h="408939">
                  <a:moveTo>
                    <a:pt x="65531" y="408431"/>
                  </a:moveTo>
                  <a:lnTo>
                    <a:pt x="0" y="408431"/>
                  </a:lnTo>
                  <a:lnTo>
                    <a:pt x="0" y="0"/>
                  </a:lnTo>
                  <a:lnTo>
                    <a:pt x="65531" y="0"/>
                  </a:lnTo>
                  <a:lnTo>
                    <a:pt x="65531" y="408431"/>
                  </a:lnTo>
                  <a:close/>
                </a:path>
              </a:pathLst>
            </a:custGeom>
            <a:solidFill>
              <a:srgbClr val="0090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67611" y="4157472"/>
              <a:ext cx="94615" cy="408940"/>
            </a:xfrm>
            <a:custGeom>
              <a:avLst/>
              <a:gdLst/>
              <a:ahLst/>
              <a:cxnLst/>
              <a:rect l="l" t="t" r="r" b="b"/>
              <a:pathLst>
                <a:path w="94615" h="408939">
                  <a:moveTo>
                    <a:pt x="94487" y="408431"/>
                  </a:moveTo>
                  <a:lnTo>
                    <a:pt x="0" y="408431"/>
                  </a:lnTo>
                  <a:lnTo>
                    <a:pt x="0" y="0"/>
                  </a:lnTo>
                  <a:lnTo>
                    <a:pt x="94487" y="0"/>
                  </a:lnTo>
                  <a:lnTo>
                    <a:pt x="94487" y="408431"/>
                  </a:lnTo>
                  <a:close/>
                </a:path>
              </a:pathLst>
            </a:custGeom>
            <a:solidFill>
              <a:srgbClr val="00A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19371" y="4285488"/>
              <a:ext cx="262255" cy="265430"/>
            </a:xfrm>
            <a:custGeom>
              <a:avLst/>
              <a:gdLst/>
              <a:ahLst/>
              <a:cxnLst/>
              <a:rect l="l" t="t" r="r" b="b"/>
              <a:pathLst>
                <a:path w="262254" h="265429">
                  <a:moveTo>
                    <a:pt x="131064" y="265175"/>
                  </a:moveTo>
                  <a:lnTo>
                    <a:pt x="89342" y="258409"/>
                  </a:lnTo>
                  <a:lnTo>
                    <a:pt x="53327" y="239572"/>
                  </a:lnTo>
                  <a:lnTo>
                    <a:pt x="25066" y="210860"/>
                  </a:lnTo>
                  <a:lnTo>
                    <a:pt x="6608" y="174467"/>
                  </a:lnTo>
                  <a:lnTo>
                    <a:pt x="0" y="132587"/>
                  </a:lnTo>
                  <a:lnTo>
                    <a:pt x="6608" y="90708"/>
                  </a:lnTo>
                  <a:lnTo>
                    <a:pt x="25066" y="54315"/>
                  </a:lnTo>
                  <a:lnTo>
                    <a:pt x="53327" y="25603"/>
                  </a:lnTo>
                  <a:lnTo>
                    <a:pt x="89342" y="6766"/>
                  </a:lnTo>
                  <a:lnTo>
                    <a:pt x="131064" y="0"/>
                  </a:lnTo>
                  <a:lnTo>
                    <a:pt x="172785" y="6766"/>
                  </a:lnTo>
                  <a:lnTo>
                    <a:pt x="208800" y="25603"/>
                  </a:lnTo>
                  <a:lnTo>
                    <a:pt x="237061" y="54315"/>
                  </a:lnTo>
                  <a:lnTo>
                    <a:pt x="255519" y="90708"/>
                  </a:lnTo>
                  <a:lnTo>
                    <a:pt x="262128" y="132587"/>
                  </a:lnTo>
                  <a:lnTo>
                    <a:pt x="255519" y="174467"/>
                  </a:lnTo>
                  <a:lnTo>
                    <a:pt x="237061" y="210860"/>
                  </a:lnTo>
                  <a:lnTo>
                    <a:pt x="208800" y="239572"/>
                  </a:lnTo>
                  <a:lnTo>
                    <a:pt x="172785" y="258409"/>
                  </a:lnTo>
                  <a:lnTo>
                    <a:pt x="131064" y="265175"/>
                  </a:lnTo>
                  <a:close/>
                </a:path>
              </a:pathLst>
            </a:custGeom>
            <a:solidFill>
              <a:srgbClr val="493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32859" y="4425696"/>
              <a:ext cx="833755" cy="140335"/>
            </a:xfrm>
            <a:custGeom>
              <a:avLst/>
              <a:gdLst/>
              <a:ahLst/>
              <a:cxnLst/>
              <a:rect l="l" t="t" r="r" b="b"/>
              <a:pathLst>
                <a:path w="833755" h="140335">
                  <a:moveTo>
                    <a:pt x="833628" y="140207"/>
                  </a:moveTo>
                  <a:lnTo>
                    <a:pt x="0" y="140207"/>
                  </a:lnTo>
                  <a:lnTo>
                    <a:pt x="0" y="62483"/>
                  </a:lnTo>
                  <a:lnTo>
                    <a:pt x="5286" y="38576"/>
                  </a:lnTo>
                  <a:lnTo>
                    <a:pt x="19430" y="18668"/>
                  </a:lnTo>
                  <a:lnTo>
                    <a:pt x="39862" y="5048"/>
                  </a:lnTo>
                  <a:lnTo>
                    <a:pt x="64008" y="0"/>
                  </a:lnTo>
                  <a:lnTo>
                    <a:pt x="771144" y="0"/>
                  </a:lnTo>
                  <a:lnTo>
                    <a:pt x="795051" y="5048"/>
                  </a:lnTo>
                  <a:lnTo>
                    <a:pt x="814959" y="18668"/>
                  </a:lnTo>
                  <a:lnTo>
                    <a:pt x="828579" y="38576"/>
                  </a:lnTo>
                  <a:lnTo>
                    <a:pt x="833628" y="62483"/>
                  </a:lnTo>
                  <a:lnTo>
                    <a:pt x="833628" y="14020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21123" y="4421124"/>
              <a:ext cx="152400" cy="1508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24884" y="2816352"/>
              <a:ext cx="668020" cy="1469390"/>
            </a:xfrm>
            <a:custGeom>
              <a:avLst/>
              <a:gdLst/>
              <a:ahLst/>
              <a:cxnLst/>
              <a:rect l="l" t="t" r="r" b="b"/>
              <a:pathLst>
                <a:path w="668020" h="1469389">
                  <a:moveTo>
                    <a:pt x="248411" y="1469136"/>
                  </a:moveTo>
                  <a:lnTo>
                    <a:pt x="202691" y="1469136"/>
                  </a:lnTo>
                  <a:lnTo>
                    <a:pt x="202691" y="1013460"/>
                  </a:lnTo>
                  <a:lnTo>
                    <a:pt x="603503" y="464820"/>
                  </a:lnTo>
                  <a:lnTo>
                    <a:pt x="141731" y="70104"/>
                  </a:lnTo>
                  <a:lnTo>
                    <a:pt x="33527" y="321564"/>
                  </a:lnTo>
                  <a:lnTo>
                    <a:pt x="0" y="291084"/>
                  </a:lnTo>
                  <a:lnTo>
                    <a:pt x="128015" y="0"/>
                  </a:lnTo>
                  <a:lnTo>
                    <a:pt x="667511" y="457200"/>
                  </a:lnTo>
                  <a:lnTo>
                    <a:pt x="248411" y="1030224"/>
                  </a:lnTo>
                  <a:lnTo>
                    <a:pt x="248411" y="1469136"/>
                  </a:lnTo>
                  <a:close/>
                </a:path>
              </a:pathLst>
            </a:custGeom>
            <a:solidFill>
              <a:srgbClr val="9E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73523" y="3203447"/>
              <a:ext cx="155448" cy="1554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72711" y="3773424"/>
              <a:ext cx="155448" cy="1539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87367" y="2784347"/>
              <a:ext cx="153924" cy="1554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69211" y="3310593"/>
              <a:ext cx="344170" cy="344170"/>
            </a:xfrm>
            <a:custGeom>
              <a:avLst/>
              <a:gdLst/>
              <a:ahLst/>
              <a:cxnLst/>
              <a:rect l="l" t="t" r="r" b="b"/>
              <a:pathLst>
                <a:path w="344170" h="344170">
                  <a:moveTo>
                    <a:pt x="192313" y="343958"/>
                  </a:moveTo>
                  <a:lnTo>
                    <a:pt x="147073" y="342942"/>
                  </a:lnTo>
                  <a:lnTo>
                    <a:pt x="104034" y="331004"/>
                  </a:lnTo>
                  <a:lnTo>
                    <a:pt x="65567" y="308906"/>
                  </a:lnTo>
                  <a:lnTo>
                    <a:pt x="34043" y="277410"/>
                  </a:lnTo>
                  <a:lnTo>
                    <a:pt x="11832" y="237278"/>
                  </a:lnTo>
                  <a:lnTo>
                    <a:pt x="0" y="192419"/>
                  </a:lnTo>
                  <a:lnTo>
                    <a:pt x="486" y="147644"/>
                  </a:lnTo>
                  <a:lnTo>
                    <a:pt x="12403" y="105071"/>
                  </a:lnTo>
                  <a:lnTo>
                    <a:pt x="34861" y="66816"/>
                  </a:lnTo>
                  <a:lnTo>
                    <a:pt x="66971" y="34995"/>
                  </a:lnTo>
                  <a:lnTo>
                    <a:pt x="107844" y="11726"/>
                  </a:lnTo>
                  <a:lnTo>
                    <a:pt x="152703" y="0"/>
                  </a:lnTo>
                  <a:lnTo>
                    <a:pt x="197477" y="719"/>
                  </a:lnTo>
                  <a:lnTo>
                    <a:pt x="240051" y="12869"/>
                  </a:lnTo>
                  <a:lnTo>
                    <a:pt x="278306" y="35433"/>
                  </a:lnTo>
                  <a:lnTo>
                    <a:pt x="310126" y="67394"/>
                  </a:lnTo>
                  <a:lnTo>
                    <a:pt x="333396" y="107738"/>
                  </a:lnTo>
                  <a:lnTo>
                    <a:pt x="343958" y="152597"/>
                  </a:lnTo>
                  <a:lnTo>
                    <a:pt x="342709" y="197372"/>
                  </a:lnTo>
                  <a:lnTo>
                    <a:pt x="330538" y="239945"/>
                  </a:lnTo>
                  <a:lnTo>
                    <a:pt x="308334" y="278200"/>
                  </a:lnTo>
                  <a:lnTo>
                    <a:pt x="276987" y="310021"/>
                  </a:lnTo>
                  <a:lnTo>
                    <a:pt x="237384" y="333290"/>
                  </a:lnTo>
                  <a:lnTo>
                    <a:pt x="192313" y="343958"/>
                  </a:lnTo>
                  <a:close/>
                </a:path>
              </a:pathLst>
            </a:custGeom>
            <a:solidFill>
              <a:srgbClr val="FFC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28644" y="3036588"/>
              <a:ext cx="595630" cy="613410"/>
            </a:xfrm>
            <a:custGeom>
              <a:avLst/>
              <a:gdLst/>
              <a:ahLst/>
              <a:cxnLst/>
              <a:rect l="l" t="t" r="r" b="b"/>
              <a:pathLst>
                <a:path w="595629" h="613410">
                  <a:moveTo>
                    <a:pt x="562356" y="613391"/>
                  </a:moveTo>
                  <a:lnTo>
                    <a:pt x="0" y="433559"/>
                  </a:lnTo>
                  <a:lnTo>
                    <a:pt x="24384" y="357359"/>
                  </a:lnTo>
                  <a:lnTo>
                    <a:pt x="42719" y="319093"/>
                  </a:lnTo>
                  <a:lnTo>
                    <a:pt x="69342" y="285541"/>
                  </a:lnTo>
                  <a:lnTo>
                    <a:pt x="102822" y="258561"/>
                  </a:lnTo>
                  <a:lnTo>
                    <a:pt x="141732" y="240011"/>
                  </a:lnTo>
                  <a:lnTo>
                    <a:pt x="180355" y="220128"/>
                  </a:lnTo>
                  <a:lnTo>
                    <a:pt x="212979" y="192958"/>
                  </a:lnTo>
                  <a:lnTo>
                    <a:pt x="238172" y="159215"/>
                  </a:lnTo>
                  <a:lnTo>
                    <a:pt x="254508" y="119615"/>
                  </a:lnTo>
                  <a:lnTo>
                    <a:pt x="262128" y="102851"/>
                  </a:lnTo>
                  <a:lnTo>
                    <a:pt x="283220" y="60679"/>
                  </a:lnTo>
                  <a:lnTo>
                    <a:pt x="315285" y="28456"/>
                  </a:lnTo>
                  <a:lnTo>
                    <a:pt x="355396" y="7717"/>
                  </a:lnTo>
                  <a:lnTo>
                    <a:pt x="400629" y="0"/>
                  </a:lnTo>
                  <a:lnTo>
                    <a:pt x="448056" y="6839"/>
                  </a:lnTo>
                  <a:lnTo>
                    <a:pt x="490228" y="28821"/>
                  </a:lnTo>
                  <a:lnTo>
                    <a:pt x="522451" y="61630"/>
                  </a:lnTo>
                  <a:lnTo>
                    <a:pt x="543190" y="102193"/>
                  </a:lnTo>
                  <a:lnTo>
                    <a:pt x="550907" y="147437"/>
                  </a:lnTo>
                  <a:lnTo>
                    <a:pt x="544068" y="194291"/>
                  </a:lnTo>
                  <a:lnTo>
                    <a:pt x="539496" y="209531"/>
                  </a:lnTo>
                  <a:lnTo>
                    <a:pt x="530852" y="253037"/>
                  </a:lnTo>
                  <a:lnTo>
                    <a:pt x="532066" y="295828"/>
                  </a:lnTo>
                  <a:lnTo>
                    <a:pt x="542710" y="336619"/>
                  </a:lnTo>
                  <a:lnTo>
                    <a:pt x="562356" y="374123"/>
                  </a:lnTo>
                  <a:lnTo>
                    <a:pt x="582882" y="412033"/>
                  </a:lnTo>
                  <a:lnTo>
                    <a:pt x="593979" y="453371"/>
                  </a:lnTo>
                  <a:lnTo>
                    <a:pt x="595360" y="495853"/>
                  </a:lnTo>
                  <a:lnTo>
                    <a:pt x="586740" y="537191"/>
                  </a:lnTo>
                  <a:lnTo>
                    <a:pt x="562356" y="613391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89247" y="3037332"/>
              <a:ext cx="342900" cy="6172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7304" y="4340606"/>
              <a:ext cx="767080" cy="224790"/>
            </a:xfrm>
            <a:custGeom>
              <a:avLst/>
              <a:gdLst/>
              <a:ahLst/>
              <a:cxnLst/>
              <a:rect l="l" t="t" r="r" b="b"/>
              <a:pathLst>
                <a:path w="767079" h="224789">
                  <a:moveTo>
                    <a:pt x="766572" y="0"/>
                  </a:moveTo>
                  <a:lnTo>
                    <a:pt x="0" y="0"/>
                  </a:lnTo>
                  <a:lnTo>
                    <a:pt x="0" y="34290"/>
                  </a:lnTo>
                  <a:lnTo>
                    <a:pt x="737616" y="34290"/>
                  </a:lnTo>
                  <a:lnTo>
                    <a:pt x="737616" y="191770"/>
                  </a:lnTo>
                  <a:lnTo>
                    <a:pt x="0" y="191770"/>
                  </a:lnTo>
                  <a:lnTo>
                    <a:pt x="0" y="224790"/>
                  </a:lnTo>
                  <a:lnTo>
                    <a:pt x="766572" y="224790"/>
                  </a:lnTo>
                  <a:lnTo>
                    <a:pt x="766572" y="191770"/>
                  </a:lnTo>
                  <a:lnTo>
                    <a:pt x="766572" y="34290"/>
                  </a:lnTo>
                  <a:lnTo>
                    <a:pt x="766572" y="0"/>
                  </a:lnTo>
                  <a:close/>
                </a:path>
              </a:pathLst>
            </a:custGeom>
            <a:solidFill>
              <a:srgbClr val="00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3023" y="4375403"/>
              <a:ext cx="692150" cy="157480"/>
            </a:xfrm>
            <a:custGeom>
              <a:avLst/>
              <a:gdLst/>
              <a:ahLst/>
              <a:cxnLst/>
              <a:rect l="l" t="t" r="r" b="b"/>
              <a:pathLst>
                <a:path w="692150" h="157479">
                  <a:moveTo>
                    <a:pt x="691896" y="156972"/>
                  </a:moveTo>
                  <a:lnTo>
                    <a:pt x="0" y="156972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156972"/>
                  </a:lnTo>
                  <a:close/>
                </a:path>
              </a:pathLst>
            </a:custGeom>
            <a:solidFill>
              <a:srgbClr val="F6E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3023" y="4375403"/>
              <a:ext cx="692150" cy="32384"/>
            </a:xfrm>
            <a:custGeom>
              <a:avLst/>
              <a:gdLst/>
              <a:ahLst/>
              <a:cxnLst/>
              <a:rect l="l" t="t" r="r" b="b"/>
              <a:pathLst>
                <a:path w="692150" h="32385">
                  <a:moveTo>
                    <a:pt x="691896" y="32004"/>
                  </a:moveTo>
                  <a:lnTo>
                    <a:pt x="0" y="32004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32004"/>
                  </a:lnTo>
                  <a:close/>
                </a:path>
              </a:pathLst>
            </a:custGeom>
            <a:solidFill>
              <a:srgbClr val="D4C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95197" y="4375403"/>
              <a:ext cx="69850" cy="157480"/>
            </a:xfrm>
            <a:custGeom>
              <a:avLst/>
              <a:gdLst/>
              <a:ahLst/>
              <a:cxnLst/>
              <a:rect l="l" t="t" r="r" b="b"/>
              <a:pathLst>
                <a:path w="69850" h="157479">
                  <a:moveTo>
                    <a:pt x="69723" y="156972"/>
                  </a:moveTo>
                  <a:lnTo>
                    <a:pt x="17430" y="97083"/>
                  </a:lnTo>
                  <a:lnTo>
                    <a:pt x="0" y="60769"/>
                  </a:lnTo>
                  <a:lnTo>
                    <a:pt x="17430" y="33313"/>
                  </a:lnTo>
                  <a:lnTo>
                    <a:pt x="69723" y="0"/>
                  </a:lnTo>
                  <a:lnTo>
                    <a:pt x="69723" y="156972"/>
                  </a:lnTo>
                  <a:close/>
                </a:path>
              </a:pathLst>
            </a:custGeom>
            <a:solidFill>
              <a:srgbClr val="0074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0644" y="4106163"/>
              <a:ext cx="769620" cy="233679"/>
            </a:xfrm>
            <a:custGeom>
              <a:avLst/>
              <a:gdLst/>
              <a:ahLst/>
              <a:cxnLst/>
              <a:rect l="l" t="t" r="r" b="b"/>
              <a:pathLst>
                <a:path w="769620" h="233679">
                  <a:moveTo>
                    <a:pt x="769620" y="0"/>
                  </a:moveTo>
                  <a:lnTo>
                    <a:pt x="0" y="0"/>
                  </a:lnTo>
                  <a:lnTo>
                    <a:pt x="0" y="35560"/>
                  </a:lnTo>
                  <a:lnTo>
                    <a:pt x="739140" y="35560"/>
                  </a:lnTo>
                  <a:lnTo>
                    <a:pt x="739140" y="200660"/>
                  </a:lnTo>
                  <a:lnTo>
                    <a:pt x="0" y="200660"/>
                  </a:lnTo>
                  <a:lnTo>
                    <a:pt x="0" y="233680"/>
                  </a:lnTo>
                  <a:lnTo>
                    <a:pt x="769620" y="233680"/>
                  </a:lnTo>
                  <a:lnTo>
                    <a:pt x="769620" y="200660"/>
                  </a:lnTo>
                  <a:lnTo>
                    <a:pt x="769620" y="35560"/>
                  </a:lnTo>
                  <a:lnTo>
                    <a:pt x="769620" y="0"/>
                  </a:lnTo>
                  <a:close/>
                </a:path>
              </a:pathLst>
            </a:custGeom>
            <a:solidFill>
              <a:srgbClr val="FF8C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7887" y="4142232"/>
              <a:ext cx="692150" cy="165100"/>
            </a:xfrm>
            <a:custGeom>
              <a:avLst/>
              <a:gdLst/>
              <a:ahLst/>
              <a:cxnLst/>
              <a:rect l="l" t="t" r="r" b="b"/>
              <a:pathLst>
                <a:path w="692150" h="165100">
                  <a:moveTo>
                    <a:pt x="691896" y="164592"/>
                  </a:moveTo>
                  <a:lnTo>
                    <a:pt x="0" y="164592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164592"/>
                  </a:lnTo>
                  <a:close/>
                </a:path>
              </a:pathLst>
            </a:custGeom>
            <a:solidFill>
              <a:srgbClr val="F6E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7136" y="4174236"/>
              <a:ext cx="86995" cy="82550"/>
            </a:xfrm>
            <a:custGeom>
              <a:avLst/>
              <a:gdLst/>
              <a:ahLst/>
              <a:cxnLst/>
              <a:rect l="l" t="t" r="r" b="b"/>
              <a:pathLst>
                <a:path w="86995" h="82550">
                  <a:moveTo>
                    <a:pt x="86868" y="82295"/>
                  </a:moveTo>
                  <a:lnTo>
                    <a:pt x="44196" y="62484"/>
                  </a:lnTo>
                  <a:lnTo>
                    <a:pt x="0" y="82295"/>
                  </a:lnTo>
                  <a:lnTo>
                    <a:pt x="0" y="0"/>
                  </a:lnTo>
                  <a:lnTo>
                    <a:pt x="86868" y="0"/>
                  </a:lnTo>
                  <a:lnTo>
                    <a:pt x="86868" y="82295"/>
                  </a:lnTo>
                  <a:close/>
                </a:path>
              </a:pathLst>
            </a:custGeom>
            <a:solidFill>
              <a:srgbClr val="F66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7887" y="4142232"/>
              <a:ext cx="692150" cy="32384"/>
            </a:xfrm>
            <a:custGeom>
              <a:avLst/>
              <a:gdLst/>
              <a:ahLst/>
              <a:cxnLst/>
              <a:rect l="l" t="t" r="r" b="b"/>
              <a:pathLst>
                <a:path w="692150" h="32385">
                  <a:moveTo>
                    <a:pt x="691896" y="32004"/>
                  </a:moveTo>
                  <a:lnTo>
                    <a:pt x="0" y="32004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32004"/>
                  </a:lnTo>
                  <a:close/>
                </a:path>
              </a:pathLst>
            </a:custGeom>
            <a:solidFill>
              <a:srgbClr val="D4C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48918" y="4142232"/>
              <a:ext cx="71120" cy="165100"/>
            </a:xfrm>
            <a:custGeom>
              <a:avLst/>
              <a:gdLst/>
              <a:ahLst/>
              <a:cxnLst/>
              <a:rect l="l" t="t" r="r" b="b"/>
              <a:pathLst>
                <a:path w="71119" h="165100">
                  <a:moveTo>
                    <a:pt x="70865" y="164592"/>
                  </a:moveTo>
                  <a:lnTo>
                    <a:pt x="17716" y="102012"/>
                  </a:lnTo>
                  <a:lnTo>
                    <a:pt x="0" y="64007"/>
                  </a:lnTo>
                  <a:lnTo>
                    <a:pt x="17716" y="35147"/>
                  </a:lnTo>
                  <a:lnTo>
                    <a:pt x="70865" y="0"/>
                  </a:lnTo>
                  <a:lnTo>
                    <a:pt x="70865" y="164592"/>
                  </a:lnTo>
                  <a:close/>
                </a:path>
              </a:pathLst>
            </a:custGeom>
            <a:solidFill>
              <a:srgbClr val="D66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87167" y="5228844"/>
              <a:ext cx="207645" cy="266700"/>
            </a:xfrm>
            <a:custGeom>
              <a:avLst/>
              <a:gdLst/>
              <a:ahLst/>
              <a:cxnLst/>
              <a:rect l="l" t="t" r="r" b="b"/>
              <a:pathLst>
                <a:path w="207644" h="266700">
                  <a:moveTo>
                    <a:pt x="0" y="266700"/>
                  </a:moveTo>
                  <a:lnTo>
                    <a:pt x="207263" y="266700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solidFill>
              <a:srgbClr val="B8B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87167" y="5102352"/>
              <a:ext cx="207645" cy="127000"/>
            </a:xfrm>
            <a:custGeom>
              <a:avLst/>
              <a:gdLst/>
              <a:ahLst/>
              <a:cxnLst/>
              <a:rect l="l" t="t" r="r" b="b"/>
              <a:pathLst>
                <a:path w="207644" h="127000">
                  <a:moveTo>
                    <a:pt x="207263" y="126492"/>
                  </a:moveTo>
                  <a:lnTo>
                    <a:pt x="0" y="126492"/>
                  </a:lnTo>
                  <a:lnTo>
                    <a:pt x="0" y="0"/>
                  </a:lnTo>
                  <a:lnTo>
                    <a:pt x="207263" y="0"/>
                  </a:lnTo>
                  <a:lnTo>
                    <a:pt x="207263" y="126492"/>
                  </a:lnTo>
                  <a:close/>
                </a:path>
              </a:pathLst>
            </a:custGeom>
            <a:solidFill>
              <a:srgbClr val="9EA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33943" y="5346191"/>
              <a:ext cx="1315720" cy="200025"/>
            </a:xfrm>
            <a:custGeom>
              <a:avLst/>
              <a:gdLst/>
              <a:ahLst/>
              <a:cxnLst/>
              <a:rect l="l" t="t" r="r" b="b"/>
              <a:pathLst>
                <a:path w="1315720" h="200025">
                  <a:moveTo>
                    <a:pt x="592836" y="0"/>
                  </a:moveTo>
                  <a:lnTo>
                    <a:pt x="54864" y="73152"/>
                  </a:lnTo>
                  <a:lnTo>
                    <a:pt x="15430" y="94107"/>
                  </a:lnTo>
                  <a:lnTo>
                    <a:pt x="0" y="135648"/>
                  </a:lnTo>
                  <a:lnTo>
                    <a:pt x="5575" y="160997"/>
                  </a:lnTo>
                  <a:lnTo>
                    <a:pt x="20574" y="180797"/>
                  </a:lnTo>
                  <a:lnTo>
                    <a:pt x="42443" y="192862"/>
                  </a:lnTo>
                  <a:lnTo>
                    <a:pt x="68580" y="195084"/>
                  </a:lnTo>
                  <a:lnTo>
                    <a:pt x="592836" y="123444"/>
                  </a:lnTo>
                  <a:lnTo>
                    <a:pt x="592836" y="0"/>
                  </a:lnTo>
                  <a:close/>
                </a:path>
                <a:path w="1315720" h="200025">
                  <a:moveTo>
                    <a:pt x="1315224" y="137172"/>
                  </a:moveTo>
                  <a:lnTo>
                    <a:pt x="1299794" y="97917"/>
                  </a:lnTo>
                  <a:lnTo>
                    <a:pt x="1260360" y="79248"/>
                  </a:lnTo>
                  <a:lnTo>
                    <a:pt x="722388" y="6096"/>
                  </a:lnTo>
                  <a:lnTo>
                    <a:pt x="722388" y="126492"/>
                  </a:lnTo>
                  <a:lnTo>
                    <a:pt x="1246644" y="199656"/>
                  </a:lnTo>
                  <a:lnTo>
                    <a:pt x="1272781" y="196964"/>
                  </a:lnTo>
                  <a:lnTo>
                    <a:pt x="1294650" y="183845"/>
                  </a:lnTo>
                  <a:lnTo>
                    <a:pt x="1309649" y="163004"/>
                  </a:lnTo>
                  <a:lnTo>
                    <a:pt x="1315224" y="137172"/>
                  </a:lnTo>
                  <a:close/>
                </a:path>
              </a:pathLst>
            </a:custGeom>
            <a:solidFill>
              <a:srgbClr val="B8B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28088" y="4972812"/>
              <a:ext cx="727075" cy="196850"/>
            </a:xfrm>
            <a:custGeom>
              <a:avLst/>
              <a:gdLst/>
              <a:ahLst/>
              <a:cxnLst/>
              <a:rect l="l" t="t" r="r" b="b"/>
              <a:pathLst>
                <a:path w="727075" h="196850">
                  <a:moveTo>
                    <a:pt x="656844" y="196595"/>
                  </a:moveTo>
                  <a:lnTo>
                    <a:pt x="68579" y="196595"/>
                  </a:lnTo>
                  <a:lnTo>
                    <a:pt x="42433" y="191000"/>
                  </a:lnTo>
                  <a:lnTo>
                    <a:pt x="20574" y="175831"/>
                  </a:lnTo>
                  <a:lnTo>
                    <a:pt x="5572" y="153519"/>
                  </a:lnTo>
                  <a:lnTo>
                    <a:pt x="0" y="126491"/>
                  </a:lnTo>
                  <a:lnTo>
                    <a:pt x="0" y="0"/>
                  </a:lnTo>
                  <a:lnTo>
                    <a:pt x="726948" y="0"/>
                  </a:lnTo>
                  <a:lnTo>
                    <a:pt x="726948" y="126491"/>
                  </a:lnTo>
                  <a:lnTo>
                    <a:pt x="721352" y="153519"/>
                  </a:lnTo>
                  <a:lnTo>
                    <a:pt x="706183" y="175831"/>
                  </a:lnTo>
                  <a:lnTo>
                    <a:pt x="683871" y="191000"/>
                  </a:lnTo>
                  <a:lnTo>
                    <a:pt x="656844" y="196595"/>
                  </a:lnTo>
                  <a:close/>
                </a:path>
              </a:pathLst>
            </a:custGeom>
            <a:solidFill>
              <a:srgbClr val="3B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80616" y="4750308"/>
              <a:ext cx="1419225" cy="303530"/>
            </a:xfrm>
            <a:custGeom>
              <a:avLst/>
              <a:gdLst/>
              <a:ahLst/>
              <a:cxnLst/>
              <a:rect l="l" t="t" r="r" b="b"/>
              <a:pathLst>
                <a:path w="1419225" h="303529">
                  <a:moveTo>
                    <a:pt x="1310639" y="303275"/>
                  </a:moveTo>
                  <a:lnTo>
                    <a:pt x="108203" y="303275"/>
                  </a:lnTo>
                  <a:lnTo>
                    <a:pt x="66865" y="294703"/>
                  </a:lnTo>
                  <a:lnTo>
                    <a:pt x="32384" y="271271"/>
                  </a:lnTo>
                  <a:lnTo>
                    <a:pt x="8762" y="236410"/>
                  </a:lnTo>
                  <a:lnTo>
                    <a:pt x="0" y="193547"/>
                  </a:lnTo>
                  <a:lnTo>
                    <a:pt x="0" y="0"/>
                  </a:lnTo>
                  <a:lnTo>
                    <a:pt x="1418843" y="0"/>
                  </a:lnTo>
                  <a:lnTo>
                    <a:pt x="1418843" y="193547"/>
                  </a:lnTo>
                  <a:lnTo>
                    <a:pt x="1410509" y="236410"/>
                  </a:lnTo>
                  <a:lnTo>
                    <a:pt x="1387602" y="271271"/>
                  </a:lnTo>
                  <a:lnTo>
                    <a:pt x="1353264" y="294703"/>
                  </a:lnTo>
                  <a:lnTo>
                    <a:pt x="1310639" y="303275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023872" y="4695444"/>
              <a:ext cx="1135380" cy="2545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0616" y="3240024"/>
              <a:ext cx="1419225" cy="1400810"/>
            </a:xfrm>
            <a:custGeom>
              <a:avLst/>
              <a:gdLst/>
              <a:ahLst/>
              <a:cxnLst/>
              <a:rect l="l" t="t" r="r" b="b"/>
              <a:pathLst>
                <a:path w="1419225" h="1400810">
                  <a:moveTo>
                    <a:pt x="1418844" y="1400556"/>
                  </a:moveTo>
                  <a:lnTo>
                    <a:pt x="0" y="1400556"/>
                  </a:lnTo>
                  <a:lnTo>
                    <a:pt x="0" y="109728"/>
                  </a:lnTo>
                  <a:lnTo>
                    <a:pt x="8763" y="67508"/>
                  </a:lnTo>
                  <a:lnTo>
                    <a:pt x="32385" y="32575"/>
                  </a:lnTo>
                  <a:lnTo>
                    <a:pt x="66865" y="8786"/>
                  </a:lnTo>
                  <a:lnTo>
                    <a:pt x="108204" y="0"/>
                  </a:lnTo>
                  <a:lnTo>
                    <a:pt x="1310640" y="0"/>
                  </a:lnTo>
                  <a:lnTo>
                    <a:pt x="1353264" y="8786"/>
                  </a:lnTo>
                  <a:lnTo>
                    <a:pt x="1387602" y="32575"/>
                  </a:lnTo>
                  <a:lnTo>
                    <a:pt x="1410509" y="67508"/>
                  </a:lnTo>
                  <a:lnTo>
                    <a:pt x="1418844" y="109728"/>
                  </a:lnTo>
                  <a:lnTo>
                    <a:pt x="1418844" y="140055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872" y="3393947"/>
              <a:ext cx="1135380" cy="11993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75815" y="2987039"/>
              <a:ext cx="1849755" cy="889000"/>
            </a:xfrm>
            <a:custGeom>
              <a:avLst/>
              <a:gdLst/>
              <a:ahLst/>
              <a:cxnLst/>
              <a:rect l="l" t="t" r="r" b="b"/>
              <a:pathLst>
                <a:path w="1849755" h="889000">
                  <a:moveTo>
                    <a:pt x="613232" y="213360"/>
                  </a:moveTo>
                  <a:lnTo>
                    <a:pt x="570560" y="0"/>
                  </a:lnTo>
                  <a:lnTo>
                    <a:pt x="523290" y="10045"/>
                  </a:lnTo>
                  <a:lnTo>
                    <a:pt x="474599" y="21399"/>
                  </a:lnTo>
                  <a:lnTo>
                    <a:pt x="425119" y="34213"/>
                  </a:lnTo>
                  <a:lnTo>
                    <a:pt x="375475" y="48666"/>
                  </a:lnTo>
                  <a:lnTo>
                    <a:pt x="326313" y="64922"/>
                  </a:lnTo>
                  <a:lnTo>
                    <a:pt x="278282" y="83134"/>
                  </a:lnTo>
                  <a:lnTo>
                    <a:pt x="232016" y="103479"/>
                  </a:lnTo>
                  <a:lnTo>
                    <a:pt x="188150" y="126111"/>
                  </a:lnTo>
                  <a:lnTo>
                    <a:pt x="147332" y="151206"/>
                  </a:lnTo>
                  <a:lnTo>
                    <a:pt x="110197" y="178930"/>
                  </a:lnTo>
                  <a:lnTo>
                    <a:pt x="77368" y="209448"/>
                  </a:lnTo>
                  <a:lnTo>
                    <a:pt x="49517" y="242925"/>
                  </a:lnTo>
                  <a:lnTo>
                    <a:pt x="27254" y="279514"/>
                  </a:lnTo>
                  <a:lnTo>
                    <a:pt x="11239" y="319392"/>
                  </a:lnTo>
                  <a:lnTo>
                    <a:pt x="2108" y="362712"/>
                  </a:lnTo>
                  <a:lnTo>
                    <a:pt x="0" y="400748"/>
                  </a:lnTo>
                  <a:lnTo>
                    <a:pt x="3708" y="438937"/>
                  </a:lnTo>
                  <a:lnTo>
                    <a:pt x="13220" y="477266"/>
                  </a:lnTo>
                  <a:lnTo>
                    <a:pt x="28511" y="515683"/>
                  </a:lnTo>
                  <a:lnTo>
                    <a:pt x="49542" y="554164"/>
                  </a:lnTo>
                  <a:lnTo>
                    <a:pt x="76276" y="592709"/>
                  </a:lnTo>
                  <a:lnTo>
                    <a:pt x="108712" y="631266"/>
                  </a:lnTo>
                  <a:lnTo>
                    <a:pt x="146799" y="669810"/>
                  </a:lnTo>
                  <a:lnTo>
                    <a:pt x="190512" y="708317"/>
                  </a:lnTo>
                  <a:lnTo>
                    <a:pt x="239852" y="746760"/>
                  </a:lnTo>
                  <a:lnTo>
                    <a:pt x="306641" y="793394"/>
                  </a:lnTo>
                  <a:lnTo>
                    <a:pt x="368249" y="831989"/>
                  </a:lnTo>
                  <a:lnTo>
                    <a:pt x="419468" y="861428"/>
                  </a:lnTo>
                  <a:lnTo>
                    <a:pt x="469976" y="888492"/>
                  </a:lnTo>
                  <a:lnTo>
                    <a:pt x="565988" y="691896"/>
                  </a:lnTo>
                  <a:lnTo>
                    <a:pt x="548525" y="682929"/>
                  </a:lnTo>
                  <a:lnTo>
                    <a:pt x="502932" y="657796"/>
                  </a:lnTo>
                  <a:lnTo>
                    <a:pt x="439318" y="619252"/>
                  </a:lnTo>
                  <a:lnTo>
                    <a:pt x="367868" y="569976"/>
                  </a:lnTo>
                  <a:lnTo>
                    <a:pt x="304050" y="518490"/>
                  </a:lnTo>
                  <a:lnTo>
                    <a:pt x="260426" y="474103"/>
                  </a:lnTo>
                  <a:lnTo>
                    <a:pt x="233768" y="437324"/>
                  </a:lnTo>
                  <a:lnTo>
                    <a:pt x="218516" y="388620"/>
                  </a:lnTo>
                  <a:lnTo>
                    <a:pt x="219316" y="385445"/>
                  </a:lnTo>
                  <a:lnTo>
                    <a:pt x="248158" y="348665"/>
                  </a:lnTo>
                  <a:lnTo>
                    <a:pt x="310349" y="308190"/>
                  </a:lnTo>
                  <a:lnTo>
                    <a:pt x="360616" y="285216"/>
                  </a:lnTo>
                  <a:lnTo>
                    <a:pt x="426453" y="261289"/>
                  </a:lnTo>
                  <a:lnTo>
                    <a:pt x="509955" y="237121"/>
                  </a:lnTo>
                  <a:lnTo>
                    <a:pt x="613232" y="213360"/>
                  </a:lnTo>
                  <a:close/>
                </a:path>
                <a:path w="1849755" h="889000">
                  <a:moveTo>
                    <a:pt x="1849729" y="400748"/>
                  </a:moveTo>
                  <a:lnTo>
                    <a:pt x="1838236" y="319392"/>
                  </a:lnTo>
                  <a:lnTo>
                    <a:pt x="1821980" y="279514"/>
                  </a:lnTo>
                  <a:lnTo>
                    <a:pt x="1799513" y="242925"/>
                  </a:lnTo>
                  <a:lnTo>
                    <a:pt x="1771497" y="209448"/>
                  </a:lnTo>
                  <a:lnTo>
                    <a:pt x="1738553" y="178930"/>
                  </a:lnTo>
                  <a:lnTo>
                    <a:pt x="1701342" y="151206"/>
                  </a:lnTo>
                  <a:lnTo>
                    <a:pt x="1660474" y="126111"/>
                  </a:lnTo>
                  <a:lnTo>
                    <a:pt x="1616608" y="103479"/>
                  </a:lnTo>
                  <a:lnTo>
                    <a:pt x="1570380" y="83134"/>
                  </a:lnTo>
                  <a:lnTo>
                    <a:pt x="1522437" y="64922"/>
                  </a:lnTo>
                  <a:lnTo>
                    <a:pt x="1473403" y="48666"/>
                  </a:lnTo>
                  <a:lnTo>
                    <a:pt x="1423924" y="34213"/>
                  </a:lnTo>
                  <a:lnTo>
                    <a:pt x="1374635" y="21399"/>
                  </a:lnTo>
                  <a:lnTo>
                    <a:pt x="1326184" y="10045"/>
                  </a:lnTo>
                  <a:lnTo>
                    <a:pt x="1279220" y="0"/>
                  </a:lnTo>
                  <a:lnTo>
                    <a:pt x="1233500" y="213360"/>
                  </a:lnTo>
                  <a:lnTo>
                    <a:pt x="1336802" y="237121"/>
                  </a:lnTo>
                  <a:lnTo>
                    <a:pt x="1420418" y="261289"/>
                  </a:lnTo>
                  <a:lnTo>
                    <a:pt x="1486433" y="285216"/>
                  </a:lnTo>
                  <a:lnTo>
                    <a:pt x="1536903" y="308190"/>
                  </a:lnTo>
                  <a:lnTo>
                    <a:pt x="1573923" y="329565"/>
                  </a:lnTo>
                  <a:lnTo>
                    <a:pt x="1615871" y="364782"/>
                  </a:lnTo>
                  <a:lnTo>
                    <a:pt x="1629740" y="388620"/>
                  </a:lnTo>
                  <a:lnTo>
                    <a:pt x="1627822" y="408660"/>
                  </a:lnTo>
                  <a:lnTo>
                    <a:pt x="1587931" y="474103"/>
                  </a:lnTo>
                  <a:lnTo>
                    <a:pt x="1544535" y="518490"/>
                  </a:lnTo>
                  <a:lnTo>
                    <a:pt x="1481912" y="569976"/>
                  </a:lnTo>
                  <a:lnTo>
                    <a:pt x="1408684" y="619252"/>
                  </a:lnTo>
                  <a:lnTo>
                    <a:pt x="1344180" y="657796"/>
                  </a:lnTo>
                  <a:lnTo>
                    <a:pt x="1298244" y="682929"/>
                  </a:lnTo>
                  <a:lnTo>
                    <a:pt x="1280744" y="691896"/>
                  </a:lnTo>
                  <a:lnTo>
                    <a:pt x="1376756" y="888492"/>
                  </a:lnTo>
                  <a:lnTo>
                    <a:pt x="1427784" y="861428"/>
                  </a:lnTo>
                  <a:lnTo>
                    <a:pt x="1479461" y="831989"/>
                  </a:lnTo>
                  <a:lnTo>
                    <a:pt x="1541437" y="793394"/>
                  </a:lnTo>
                  <a:lnTo>
                    <a:pt x="1608404" y="746760"/>
                  </a:lnTo>
                  <a:lnTo>
                    <a:pt x="1657769" y="708317"/>
                  </a:lnTo>
                  <a:lnTo>
                    <a:pt x="1701609" y="669810"/>
                  </a:lnTo>
                  <a:lnTo>
                    <a:pt x="1739861" y="631266"/>
                  </a:lnTo>
                  <a:lnTo>
                    <a:pt x="1772500" y="592709"/>
                  </a:lnTo>
                  <a:lnTo>
                    <a:pt x="1799475" y="554164"/>
                  </a:lnTo>
                  <a:lnTo>
                    <a:pt x="1820722" y="515683"/>
                  </a:lnTo>
                  <a:lnTo>
                    <a:pt x="1836216" y="477266"/>
                  </a:lnTo>
                  <a:lnTo>
                    <a:pt x="1845894" y="438937"/>
                  </a:lnTo>
                  <a:lnTo>
                    <a:pt x="1849729" y="400748"/>
                  </a:lnTo>
                  <a:close/>
                </a:path>
              </a:pathLst>
            </a:custGeom>
            <a:solidFill>
              <a:srgbClr val="E8E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58530" y="2570538"/>
              <a:ext cx="1181735" cy="563245"/>
            </a:xfrm>
            <a:custGeom>
              <a:avLst/>
              <a:gdLst/>
              <a:ahLst/>
              <a:cxnLst/>
              <a:rect l="l" t="t" r="r" b="b"/>
              <a:pathLst>
                <a:path w="1181735" h="563244">
                  <a:moveTo>
                    <a:pt x="1144333" y="562805"/>
                  </a:moveTo>
                  <a:lnTo>
                    <a:pt x="106489" y="544517"/>
                  </a:lnTo>
                  <a:lnTo>
                    <a:pt x="15311" y="244860"/>
                  </a:lnTo>
                  <a:lnTo>
                    <a:pt x="0" y="96080"/>
                  </a:lnTo>
                  <a:lnTo>
                    <a:pt x="74128" y="54170"/>
                  </a:lnTo>
                  <a:lnTo>
                    <a:pt x="251269" y="75125"/>
                  </a:lnTo>
                  <a:lnTo>
                    <a:pt x="320179" y="84334"/>
                  </a:lnTo>
                  <a:lnTo>
                    <a:pt x="384361" y="89119"/>
                  </a:lnTo>
                  <a:lnTo>
                    <a:pt x="444173" y="90033"/>
                  </a:lnTo>
                  <a:lnTo>
                    <a:pt x="499973" y="87631"/>
                  </a:lnTo>
                  <a:lnTo>
                    <a:pt x="552119" y="82464"/>
                  </a:lnTo>
                  <a:lnTo>
                    <a:pt x="600968" y="75088"/>
                  </a:lnTo>
                  <a:lnTo>
                    <a:pt x="646878" y="66054"/>
                  </a:lnTo>
                  <a:lnTo>
                    <a:pt x="690209" y="55919"/>
                  </a:lnTo>
                  <a:lnTo>
                    <a:pt x="731317" y="45233"/>
                  </a:lnTo>
                  <a:lnTo>
                    <a:pt x="808296" y="24429"/>
                  </a:lnTo>
                  <a:lnTo>
                    <a:pt x="844884" y="15416"/>
                  </a:lnTo>
                  <a:lnTo>
                    <a:pt x="880681" y="8069"/>
                  </a:lnTo>
                  <a:lnTo>
                    <a:pt x="919308" y="2460"/>
                  </a:lnTo>
                  <a:lnTo>
                    <a:pt x="955850" y="0"/>
                  </a:lnTo>
                  <a:lnTo>
                    <a:pt x="990169" y="901"/>
                  </a:lnTo>
                  <a:lnTo>
                    <a:pt x="1051585" y="13640"/>
                  </a:lnTo>
                  <a:lnTo>
                    <a:pt x="1102452" y="42385"/>
                  </a:lnTo>
                  <a:lnTo>
                    <a:pt x="1141666" y="88841"/>
                  </a:lnTo>
                  <a:lnTo>
                    <a:pt x="1168124" y="154714"/>
                  </a:lnTo>
                  <a:lnTo>
                    <a:pt x="1176224" y="195465"/>
                  </a:lnTo>
                  <a:lnTo>
                    <a:pt x="1180721" y="241709"/>
                  </a:lnTo>
                  <a:lnTo>
                    <a:pt x="1181478" y="293661"/>
                  </a:lnTo>
                  <a:lnTo>
                    <a:pt x="1178355" y="351533"/>
                  </a:lnTo>
                  <a:lnTo>
                    <a:pt x="1171215" y="415539"/>
                  </a:lnTo>
                  <a:lnTo>
                    <a:pt x="1159921" y="485892"/>
                  </a:lnTo>
                  <a:lnTo>
                    <a:pt x="1144333" y="562805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97963" y="3101340"/>
              <a:ext cx="1187450" cy="121920"/>
            </a:xfrm>
            <a:custGeom>
              <a:avLst/>
              <a:gdLst/>
              <a:ahLst/>
              <a:cxnLst/>
              <a:rect l="l" t="t" r="r" b="b"/>
              <a:pathLst>
                <a:path w="1187450" h="121919">
                  <a:moveTo>
                    <a:pt x="62484" y="121920"/>
                  </a:moveTo>
                  <a:lnTo>
                    <a:pt x="37933" y="117157"/>
                  </a:lnTo>
                  <a:lnTo>
                    <a:pt x="18097" y="104394"/>
                  </a:lnTo>
                  <a:lnTo>
                    <a:pt x="4833" y="85915"/>
                  </a:lnTo>
                  <a:lnTo>
                    <a:pt x="0" y="64008"/>
                  </a:lnTo>
                  <a:lnTo>
                    <a:pt x="4786" y="39457"/>
                  </a:lnTo>
                  <a:lnTo>
                    <a:pt x="17716" y="19621"/>
                  </a:lnTo>
                  <a:lnTo>
                    <a:pt x="36647" y="6357"/>
                  </a:lnTo>
                  <a:lnTo>
                    <a:pt x="59436" y="1524"/>
                  </a:lnTo>
                  <a:lnTo>
                    <a:pt x="1124712" y="0"/>
                  </a:lnTo>
                  <a:lnTo>
                    <a:pt x="1149262" y="4786"/>
                  </a:lnTo>
                  <a:lnTo>
                    <a:pt x="1169098" y="17716"/>
                  </a:lnTo>
                  <a:lnTo>
                    <a:pt x="1182362" y="36647"/>
                  </a:lnTo>
                  <a:lnTo>
                    <a:pt x="1187196" y="59436"/>
                  </a:lnTo>
                  <a:lnTo>
                    <a:pt x="1182409" y="83105"/>
                  </a:lnTo>
                  <a:lnTo>
                    <a:pt x="1169479" y="102489"/>
                  </a:lnTo>
                  <a:lnTo>
                    <a:pt x="1150548" y="115585"/>
                  </a:lnTo>
                  <a:lnTo>
                    <a:pt x="1127760" y="120396"/>
                  </a:lnTo>
                  <a:lnTo>
                    <a:pt x="62484" y="121920"/>
                  </a:lnTo>
                  <a:close/>
                </a:path>
              </a:pathLst>
            </a:custGeom>
            <a:solidFill>
              <a:srgbClr val="F497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78735" y="2714244"/>
              <a:ext cx="1010919" cy="2178050"/>
            </a:xfrm>
            <a:custGeom>
              <a:avLst/>
              <a:gdLst/>
              <a:ahLst/>
              <a:cxnLst/>
              <a:rect l="l" t="t" r="r" b="b"/>
              <a:pathLst>
                <a:path w="1010919" h="2178050">
                  <a:moveTo>
                    <a:pt x="300228" y="2177796"/>
                  </a:moveTo>
                  <a:lnTo>
                    <a:pt x="252904" y="2172486"/>
                  </a:lnTo>
                  <a:lnTo>
                    <a:pt x="209578" y="2157339"/>
                  </a:lnTo>
                  <a:lnTo>
                    <a:pt x="171265" y="2133528"/>
                  </a:lnTo>
                  <a:lnTo>
                    <a:pt x="138977" y="2102226"/>
                  </a:lnTo>
                  <a:lnTo>
                    <a:pt x="113726" y="2064606"/>
                  </a:lnTo>
                  <a:lnTo>
                    <a:pt x="96527" y="2021841"/>
                  </a:lnTo>
                  <a:lnTo>
                    <a:pt x="88392" y="1975104"/>
                  </a:lnTo>
                  <a:lnTo>
                    <a:pt x="0" y="338327"/>
                  </a:lnTo>
                  <a:lnTo>
                    <a:pt x="1163" y="289675"/>
                  </a:lnTo>
                  <a:lnTo>
                    <a:pt x="9306" y="243001"/>
                  </a:lnTo>
                  <a:lnTo>
                    <a:pt x="23928" y="198849"/>
                  </a:lnTo>
                  <a:lnTo>
                    <a:pt x="44526" y="157760"/>
                  </a:lnTo>
                  <a:lnTo>
                    <a:pt x="70600" y="120279"/>
                  </a:lnTo>
                  <a:lnTo>
                    <a:pt x="101648" y="86947"/>
                  </a:lnTo>
                  <a:lnTo>
                    <a:pt x="137169" y="58307"/>
                  </a:lnTo>
                  <a:lnTo>
                    <a:pt x="176660" y="34902"/>
                  </a:lnTo>
                  <a:lnTo>
                    <a:pt x="219620" y="17274"/>
                  </a:lnTo>
                  <a:lnTo>
                    <a:pt x="265549" y="5967"/>
                  </a:lnTo>
                  <a:lnTo>
                    <a:pt x="313944" y="1524"/>
                  </a:lnTo>
                  <a:lnTo>
                    <a:pt x="693420" y="0"/>
                  </a:lnTo>
                  <a:lnTo>
                    <a:pt x="741542" y="2998"/>
                  </a:lnTo>
                  <a:lnTo>
                    <a:pt x="787452" y="13259"/>
                  </a:lnTo>
                  <a:lnTo>
                    <a:pt x="830600" y="30183"/>
                  </a:lnTo>
                  <a:lnTo>
                    <a:pt x="870437" y="53173"/>
                  </a:lnTo>
                  <a:lnTo>
                    <a:pt x="906413" y="81633"/>
                  </a:lnTo>
                  <a:lnTo>
                    <a:pt x="937979" y="114962"/>
                  </a:lnTo>
                  <a:lnTo>
                    <a:pt x="964584" y="152566"/>
                  </a:lnTo>
                  <a:lnTo>
                    <a:pt x="985679" y="193844"/>
                  </a:lnTo>
                  <a:lnTo>
                    <a:pt x="1000716" y="238200"/>
                  </a:lnTo>
                  <a:lnTo>
                    <a:pt x="1009143" y="285037"/>
                  </a:lnTo>
                  <a:lnTo>
                    <a:pt x="1010412" y="333756"/>
                  </a:lnTo>
                  <a:lnTo>
                    <a:pt x="944880" y="1970532"/>
                  </a:lnTo>
                  <a:lnTo>
                    <a:pt x="936669" y="2017273"/>
                  </a:lnTo>
                  <a:lnTo>
                    <a:pt x="919314" y="2060070"/>
                  </a:lnTo>
                  <a:lnTo>
                    <a:pt x="893934" y="2097774"/>
                  </a:lnTo>
                  <a:lnTo>
                    <a:pt x="861650" y="2129241"/>
                  </a:lnTo>
                  <a:lnTo>
                    <a:pt x="823582" y="2153323"/>
                  </a:lnTo>
                  <a:lnTo>
                    <a:pt x="780847" y="2168874"/>
                  </a:lnTo>
                  <a:lnTo>
                    <a:pt x="734568" y="2174748"/>
                  </a:lnTo>
                  <a:lnTo>
                    <a:pt x="300228" y="2177796"/>
                  </a:lnTo>
                  <a:close/>
                </a:path>
              </a:pathLst>
            </a:custGeom>
            <a:solidFill>
              <a:srgbClr val="FFA8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156460" y="4526280"/>
              <a:ext cx="870585" cy="1102360"/>
            </a:xfrm>
            <a:custGeom>
              <a:avLst/>
              <a:gdLst/>
              <a:ahLst/>
              <a:cxnLst/>
              <a:rect l="l" t="t" r="r" b="b"/>
              <a:pathLst>
                <a:path w="870585" h="1102360">
                  <a:moveTo>
                    <a:pt x="870204" y="0"/>
                  </a:moveTo>
                  <a:lnTo>
                    <a:pt x="0" y="4572"/>
                  </a:lnTo>
                  <a:lnTo>
                    <a:pt x="9144" y="161556"/>
                  </a:lnTo>
                  <a:lnTo>
                    <a:pt x="17348" y="208851"/>
                  </a:lnTo>
                  <a:lnTo>
                    <a:pt x="34734" y="252018"/>
                  </a:lnTo>
                  <a:lnTo>
                    <a:pt x="40805" y="261073"/>
                  </a:lnTo>
                  <a:lnTo>
                    <a:pt x="21717" y="274701"/>
                  </a:lnTo>
                  <a:lnTo>
                    <a:pt x="9182" y="295236"/>
                  </a:lnTo>
                  <a:lnTo>
                    <a:pt x="6096" y="320040"/>
                  </a:lnTo>
                  <a:lnTo>
                    <a:pt x="97536" y="1101852"/>
                  </a:lnTo>
                  <a:lnTo>
                    <a:pt x="225552" y="1101852"/>
                  </a:lnTo>
                  <a:lnTo>
                    <a:pt x="137680" y="347637"/>
                  </a:lnTo>
                  <a:lnTo>
                    <a:pt x="174129" y="360451"/>
                  </a:lnTo>
                  <a:lnTo>
                    <a:pt x="220980" y="365772"/>
                  </a:lnTo>
                  <a:lnTo>
                    <a:pt x="656844" y="362724"/>
                  </a:lnTo>
                  <a:lnTo>
                    <a:pt x="703110" y="356844"/>
                  </a:lnTo>
                  <a:lnTo>
                    <a:pt x="745820" y="341261"/>
                  </a:lnTo>
                  <a:lnTo>
                    <a:pt x="783805" y="317093"/>
                  </a:lnTo>
                  <a:lnTo>
                    <a:pt x="815924" y="285457"/>
                  </a:lnTo>
                  <a:lnTo>
                    <a:pt x="841032" y="247484"/>
                  </a:lnTo>
                  <a:lnTo>
                    <a:pt x="857973" y="204279"/>
                  </a:lnTo>
                  <a:lnTo>
                    <a:pt x="865632" y="156984"/>
                  </a:lnTo>
                  <a:lnTo>
                    <a:pt x="870204" y="0"/>
                  </a:lnTo>
                  <a:close/>
                </a:path>
              </a:pathLst>
            </a:custGeom>
            <a:solidFill>
              <a:srgbClr val="493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139695" y="5606796"/>
              <a:ext cx="266700" cy="111760"/>
            </a:xfrm>
            <a:custGeom>
              <a:avLst/>
              <a:gdLst/>
              <a:ahLst/>
              <a:cxnLst/>
              <a:rect l="l" t="t" r="r" b="b"/>
              <a:pathLst>
                <a:path w="266700" h="111760">
                  <a:moveTo>
                    <a:pt x="0" y="111251"/>
                  </a:moveTo>
                  <a:lnTo>
                    <a:pt x="115824" y="0"/>
                  </a:lnTo>
                  <a:lnTo>
                    <a:pt x="239268" y="0"/>
                  </a:lnTo>
                  <a:lnTo>
                    <a:pt x="266700" y="74675"/>
                  </a:lnTo>
                  <a:lnTo>
                    <a:pt x="0" y="111251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09216" y="3622547"/>
              <a:ext cx="957580" cy="1041400"/>
            </a:xfrm>
            <a:custGeom>
              <a:avLst/>
              <a:gdLst/>
              <a:ahLst/>
              <a:cxnLst/>
              <a:rect l="l" t="t" r="r" b="b"/>
              <a:pathLst>
                <a:path w="957580" h="1041400">
                  <a:moveTo>
                    <a:pt x="54863" y="1040892"/>
                  </a:moveTo>
                  <a:lnTo>
                    <a:pt x="0" y="7620"/>
                  </a:lnTo>
                  <a:lnTo>
                    <a:pt x="495300" y="134111"/>
                  </a:lnTo>
                  <a:lnTo>
                    <a:pt x="957072" y="0"/>
                  </a:lnTo>
                  <a:lnTo>
                    <a:pt x="914400" y="1036320"/>
                  </a:lnTo>
                  <a:lnTo>
                    <a:pt x="54863" y="1040892"/>
                  </a:lnTo>
                  <a:close/>
                </a:path>
              </a:pathLst>
            </a:custGeom>
            <a:solidFill>
              <a:srgbClr val="E8E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499360" y="3756660"/>
              <a:ext cx="198120" cy="114300"/>
            </a:xfrm>
            <a:custGeom>
              <a:avLst/>
              <a:gdLst/>
              <a:ahLst/>
              <a:cxnLst/>
              <a:rect l="l" t="t" r="r" b="b"/>
              <a:pathLst>
                <a:path w="198119" h="114300">
                  <a:moveTo>
                    <a:pt x="134112" y="114300"/>
                  </a:moveTo>
                  <a:lnTo>
                    <a:pt x="76200" y="114300"/>
                  </a:lnTo>
                  <a:lnTo>
                    <a:pt x="0" y="56388"/>
                  </a:lnTo>
                  <a:lnTo>
                    <a:pt x="105156" y="0"/>
                  </a:lnTo>
                  <a:lnTo>
                    <a:pt x="198119" y="64008"/>
                  </a:lnTo>
                  <a:lnTo>
                    <a:pt x="134112" y="11430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109216" y="3622548"/>
              <a:ext cx="957580" cy="243840"/>
            </a:xfrm>
            <a:custGeom>
              <a:avLst/>
              <a:gdLst/>
              <a:ahLst/>
              <a:cxnLst/>
              <a:rect l="l" t="t" r="r" b="b"/>
              <a:pathLst>
                <a:path w="957580" h="243839">
                  <a:moveTo>
                    <a:pt x="658368" y="243840"/>
                  </a:moveTo>
                  <a:lnTo>
                    <a:pt x="495300" y="134112"/>
                  </a:lnTo>
                  <a:lnTo>
                    <a:pt x="957072" y="0"/>
                  </a:lnTo>
                  <a:lnTo>
                    <a:pt x="658368" y="243840"/>
                  </a:lnTo>
                  <a:close/>
                </a:path>
                <a:path w="957580" h="243839">
                  <a:moveTo>
                    <a:pt x="304800" y="243840"/>
                  </a:moveTo>
                  <a:lnTo>
                    <a:pt x="0" y="7620"/>
                  </a:lnTo>
                  <a:lnTo>
                    <a:pt x="495300" y="134112"/>
                  </a:lnTo>
                  <a:lnTo>
                    <a:pt x="304800" y="243840"/>
                  </a:lnTo>
                  <a:close/>
                </a:path>
              </a:pathLst>
            </a:custGeom>
            <a:solidFill>
              <a:srgbClr val="FB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510027" y="3870960"/>
              <a:ext cx="192405" cy="615950"/>
            </a:xfrm>
            <a:custGeom>
              <a:avLst/>
              <a:gdLst/>
              <a:ahLst/>
              <a:cxnLst/>
              <a:rect l="l" t="t" r="r" b="b"/>
              <a:pathLst>
                <a:path w="192405" h="615950">
                  <a:moveTo>
                    <a:pt x="97536" y="615696"/>
                  </a:moveTo>
                  <a:lnTo>
                    <a:pt x="0" y="519684"/>
                  </a:lnTo>
                  <a:lnTo>
                    <a:pt x="65531" y="0"/>
                  </a:lnTo>
                  <a:lnTo>
                    <a:pt x="123444" y="0"/>
                  </a:lnTo>
                  <a:lnTo>
                    <a:pt x="192024" y="528828"/>
                  </a:lnTo>
                  <a:lnTo>
                    <a:pt x="97536" y="61569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128354" y="2405659"/>
              <a:ext cx="779780" cy="650240"/>
            </a:xfrm>
            <a:custGeom>
              <a:avLst/>
              <a:gdLst/>
              <a:ahLst/>
              <a:cxnLst/>
              <a:rect l="l" t="t" r="r" b="b"/>
              <a:pathLst>
                <a:path w="779780" h="650239">
                  <a:moveTo>
                    <a:pt x="256705" y="636244"/>
                  </a:moveTo>
                  <a:lnTo>
                    <a:pt x="255181" y="628624"/>
                  </a:lnTo>
                  <a:lnTo>
                    <a:pt x="250609" y="624052"/>
                  </a:lnTo>
                  <a:lnTo>
                    <a:pt x="207238" y="604532"/>
                  </a:lnTo>
                  <a:lnTo>
                    <a:pt x="166598" y="601573"/>
                  </a:lnTo>
                  <a:lnTo>
                    <a:pt x="132511" y="609485"/>
                  </a:lnTo>
                  <a:lnTo>
                    <a:pt x="108877" y="622528"/>
                  </a:lnTo>
                  <a:lnTo>
                    <a:pt x="102781" y="627100"/>
                  </a:lnTo>
                  <a:lnTo>
                    <a:pt x="99733" y="636244"/>
                  </a:lnTo>
                  <a:lnTo>
                    <a:pt x="104305" y="640816"/>
                  </a:lnTo>
                  <a:lnTo>
                    <a:pt x="108877" y="646912"/>
                  </a:lnTo>
                  <a:lnTo>
                    <a:pt x="118021" y="649960"/>
                  </a:lnTo>
                  <a:lnTo>
                    <a:pt x="125641" y="645388"/>
                  </a:lnTo>
                  <a:lnTo>
                    <a:pt x="134823" y="638746"/>
                  </a:lnTo>
                  <a:lnTo>
                    <a:pt x="159169" y="629958"/>
                  </a:lnTo>
                  <a:lnTo>
                    <a:pt x="193789" y="628891"/>
                  </a:lnTo>
                  <a:lnTo>
                    <a:pt x="233845" y="645388"/>
                  </a:lnTo>
                  <a:lnTo>
                    <a:pt x="236893" y="646912"/>
                  </a:lnTo>
                  <a:lnTo>
                    <a:pt x="238417" y="649960"/>
                  </a:lnTo>
                  <a:lnTo>
                    <a:pt x="242989" y="646912"/>
                  </a:lnTo>
                  <a:lnTo>
                    <a:pt x="250609" y="646912"/>
                  </a:lnTo>
                  <a:lnTo>
                    <a:pt x="252133" y="642340"/>
                  </a:lnTo>
                  <a:lnTo>
                    <a:pt x="256705" y="636244"/>
                  </a:lnTo>
                  <a:close/>
                </a:path>
                <a:path w="779780" h="650239">
                  <a:moveTo>
                    <a:pt x="779437" y="116560"/>
                  </a:moveTo>
                  <a:lnTo>
                    <a:pt x="724382" y="76365"/>
                  </a:lnTo>
                  <a:lnTo>
                    <a:pt x="675690" y="67691"/>
                  </a:lnTo>
                  <a:lnTo>
                    <a:pt x="612597" y="67208"/>
                  </a:lnTo>
                  <a:lnTo>
                    <a:pt x="535597" y="78460"/>
                  </a:lnTo>
                  <a:lnTo>
                    <a:pt x="530885" y="75603"/>
                  </a:lnTo>
                  <a:lnTo>
                    <a:pt x="552805" y="61760"/>
                  </a:lnTo>
                  <a:lnTo>
                    <a:pt x="584085" y="42799"/>
                  </a:lnTo>
                  <a:lnTo>
                    <a:pt x="607479" y="24574"/>
                  </a:lnTo>
                  <a:lnTo>
                    <a:pt x="605701" y="12928"/>
                  </a:lnTo>
                  <a:lnTo>
                    <a:pt x="545477" y="2209"/>
                  </a:lnTo>
                  <a:lnTo>
                    <a:pt x="488581" y="0"/>
                  </a:lnTo>
                  <a:lnTo>
                    <a:pt x="435483" y="4978"/>
                  </a:lnTo>
                  <a:lnTo>
                    <a:pt x="386626" y="15786"/>
                  </a:lnTo>
                  <a:lnTo>
                    <a:pt x="342480" y="31102"/>
                  </a:lnTo>
                  <a:lnTo>
                    <a:pt x="303517" y="49580"/>
                  </a:lnTo>
                  <a:lnTo>
                    <a:pt x="270192" y="69875"/>
                  </a:lnTo>
                  <a:lnTo>
                    <a:pt x="242989" y="90652"/>
                  </a:lnTo>
                  <a:lnTo>
                    <a:pt x="246557" y="71297"/>
                  </a:lnTo>
                  <a:lnTo>
                    <a:pt x="273850" y="40932"/>
                  </a:lnTo>
                  <a:lnTo>
                    <a:pt x="294843" y="13716"/>
                  </a:lnTo>
                  <a:lnTo>
                    <a:pt x="279565" y="3784"/>
                  </a:lnTo>
                  <a:lnTo>
                    <a:pt x="230644" y="11188"/>
                  </a:lnTo>
                  <a:lnTo>
                    <a:pt x="186334" y="23012"/>
                  </a:lnTo>
                  <a:lnTo>
                    <a:pt x="146659" y="38773"/>
                  </a:lnTo>
                  <a:lnTo>
                    <a:pt x="111645" y="58039"/>
                  </a:lnTo>
                  <a:lnTo>
                    <a:pt x="55765" y="105105"/>
                  </a:lnTo>
                  <a:lnTo>
                    <a:pt x="18948" y="160477"/>
                  </a:lnTo>
                  <a:lnTo>
                    <a:pt x="1435" y="220383"/>
                  </a:lnTo>
                  <a:lnTo>
                    <a:pt x="0" y="250863"/>
                  </a:lnTo>
                  <a:lnTo>
                    <a:pt x="3479" y="281076"/>
                  </a:lnTo>
                  <a:lnTo>
                    <a:pt x="25361" y="338772"/>
                  </a:lnTo>
                  <a:lnTo>
                    <a:pt x="67322" y="389737"/>
                  </a:lnTo>
                  <a:lnTo>
                    <a:pt x="129616" y="430212"/>
                  </a:lnTo>
                  <a:lnTo>
                    <a:pt x="168465" y="445325"/>
                  </a:lnTo>
                  <a:lnTo>
                    <a:pt x="212509" y="456412"/>
                  </a:lnTo>
                  <a:lnTo>
                    <a:pt x="290220" y="468884"/>
                  </a:lnTo>
                  <a:lnTo>
                    <a:pt x="362902" y="475589"/>
                  </a:lnTo>
                  <a:lnTo>
                    <a:pt x="430390" y="477075"/>
                  </a:lnTo>
                  <a:lnTo>
                    <a:pt x="492467" y="473913"/>
                  </a:lnTo>
                  <a:lnTo>
                    <a:pt x="548970" y="466686"/>
                  </a:lnTo>
                  <a:lnTo>
                    <a:pt x="599694" y="455955"/>
                  </a:lnTo>
                  <a:lnTo>
                    <a:pt x="644461" y="442277"/>
                  </a:lnTo>
                  <a:lnTo>
                    <a:pt x="683094" y="426224"/>
                  </a:lnTo>
                  <a:lnTo>
                    <a:pt x="741159" y="389255"/>
                  </a:lnTo>
                  <a:lnTo>
                    <a:pt x="772414" y="349567"/>
                  </a:lnTo>
                  <a:lnTo>
                    <a:pt x="777506" y="330123"/>
                  </a:lnTo>
                  <a:lnTo>
                    <a:pt x="775335" y="311708"/>
                  </a:lnTo>
                  <a:lnTo>
                    <a:pt x="765721" y="294868"/>
                  </a:lnTo>
                  <a:lnTo>
                    <a:pt x="727608" y="242290"/>
                  </a:lnTo>
                  <a:lnTo>
                    <a:pt x="713511" y="202069"/>
                  </a:lnTo>
                  <a:lnTo>
                    <a:pt x="717054" y="172224"/>
                  </a:lnTo>
                  <a:lnTo>
                    <a:pt x="731799" y="150761"/>
                  </a:lnTo>
                  <a:lnTo>
                    <a:pt x="751382" y="135648"/>
                  </a:lnTo>
                  <a:lnTo>
                    <a:pt x="769391" y="124929"/>
                  </a:lnTo>
                  <a:lnTo>
                    <a:pt x="779437" y="116560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03704" y="3287268"/>
              <a:ext cx="134112" cy="1356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798064" y="3007233"/>
              <a:ext cx="157480" cy="48895"/>
            </a:xfrm>
            <a:custGeom>
              <a:avLst/>
              <a:gdLst/>
              <a:ahLst/>
              <a:cxnLst/>
              <a:rect l="l" t="t" r="r" b="b"/>
              <a:pathLst>
                <a:path w="157480" h="48894">
                  <a:moveTo>
                    <a:pt x="138683" y="48386"/>
                  </a:moveTo>
                  <a:lnTo>
                    <a:pt x="131063" y="43814"/>
                  </a:lnTo>
                  <a:lnTo>
                    <a:pt x="121872" y="37171"/>
                  </a:lnTo>
                  <a:lnTo>
                    <a:pt x="97535" y="28384"/>
                  </a:lnTo>
                  <a:lnTo>
                    <a:pt x="62912" y="27312"/>
                  </a:lnTo>
                  <a:lnTo>
                    <a:pt x="22859" y="43814"/>
                  </a:lnTo>
                  <a:lnTo>
                    <a:pt x="19811" y="45338"/>
                  </a:lnTo>
                  <a:lnTo>
                    <a:pt x="18287" y="48386"/>
                  </a:lnTo>
                  <a:lnTo>
                    <a:pt x="13715" y="45338"/>
                  </a:lnTo>
                  <a:lnTo>
                    <a:pt x="6095" y="45338"/>
                  </a:lnTo>
                  <a:lnTo>
                    <a:pt x="4571" y="40766"/>
                  </a:lnTo>
                  <a:lnTo>
                    <a:pt x="0" y="34670"/>
                  </a:lnTo>
                  <a:lnTo>
                    <a:pt x="0" y="27050"/>
                  </a:lnTo>
                  <a:lnTo>
                    <a:pt x="6095" y="22478"/>
                  </a:lnTo>
                  <a:lnTo>
                    <a:pt x="49029" y="2952"/>
                  </a:lnTo>
                  <a:lnTo>
                    <a:pt x="88963" y="0"/>
                  </a:lnTo>
                  <a:lnTo>
                    <a:pt x="122896" y="7905"/>
                  </a:lnTo>
                  <a:lnTo>
                    <a:pt x="147827" y="20954"/>
                  </a:lnTo>
                  <a:lnTo>
                    <a:pt x="153923" y="25526"/>
                  </a:lnTo>
                  <a:lnTo>
                    <a:pt x="156971" y="34670"/>
                  </a:lnTo>
                  <a:lnTo>
                    <a:pt x="152399" y="39242"/>
                  </a:lnTo>
                  <a:lnTo>
                    <a:pt x="147827" y="45338"/>
                  </a:lnTo>
                  <a:lnTo>
                    <a:pt x="138683" y="48386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845307" y="3287268"/>
              <a:ext cx="134112" cy="1356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400299" y="3363468"/>
              <a:ext cx="387350" cy="157480"/>
            </a:xfrm>
            <a:custGeom>
              <a:avLst/>
              <a:gdLst/>
              <a:ahLst/>
              <a:cxnLst/>
              <a:rect l="l" t="t" r="r" b="b"/>
              <a:pathLst>
                <a:path w="387350" h="157479">
                  <a:moveTo>
                    <a:pt x="193548" y="156972"/>
                  </a:moveTo>
                  <a:lnTo>
                    <a:pt x="142169" y="151630"/>
                  </a:lnTo>
                  <a:lnTo>
                    <a:pt x="95955" y="136595"/>
                  </a:lnTo>
                  <a:lnTo>
                    <a:pt x="56769" y="113347"/>
                  </a:lnTo>
                  <a:lnTo>
                    <a:pt x="26472" y="83368"/>
                  </a:lnTo>
                  <a:lnTo>
                    <a:pt x="6928" y="48140"/>
                  </a:lnTo>
                  <a:lnTo>
                    <a:pt x="0" y="9144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8288" y="4572"/>
                  </a:lnTo>
                  <a:lnTo>
                    <a:pt x="18288" y="9144"/>
                  </a:lnTo>
                  <a:lnTo>
                    <a:pt x="27151" y="49536"/>
                  </a:lnTo>
                  <a:lnTo>
                    <a:pt x="51889" y="85027"/>
                  </a:lnTo>
                  <a:lnTo>
                    <a:pt x="89720" y="113275"/>
                  </a:lnTo>
                  <a:lnTo>
                    <a:pt x="137867" y="131941"/>
                  </a:lnTo>
                  <a:lnTo>
                    <a:pt x="193548" y="138684"/>
                  </a:lnTo>
                  <a:lnTo>
                    <a:pt x="248643" y="131941"/>
                  </a:lnTo>
                  <a:lnTo>
                    <a:pt x="296716" y="113275"/>
                  </a:lnTo>
                  <a:lnTo>
                    <a:pt x="334767" y="85027"/>
                  </a:lnTo>
                  <a:lnTo>
                    <a:pt x="359798" y="49536"/>
                  </a:lnTo>
                  <a:lnTo>
                    <a:pt x="368808" y="9144"/>
                  </a:lnTo>
                  <a:lnTo>
                    <a:pt x="368808" y="4572"/>
                  </a:lnTo>
                  <a:lnTo>
                    <a:pt x="373380" y="0"/>
                  </a:lnTo>
                  <a:lnTo>
                    <a:pt x="382524" y="0"/>
                  </a:lnTo>
                  <a:lnTo>
                    <a:pt x="387096" y="4572"/>
                  </a:lnTo>
                  <a:lnTo>
                    <a:pt x="387096" y="9144"/>
                  </a:lnTo>
                  <a:lnTo>
                    <a:pt x="380273" y="48140"/>
                  </a:lnTo>
                  <a:lnTo>
                    <a:pt x="360962" y="83368"/>
                  </a:lnTo>
                  <a:lnTo>
                    <a:pt x="330898" y="113347"/>
                  </a:lnTo>
                  <a:lnTo>
                    <a:pt x="291817" y="136595"/>
                  </a:lnTo>
                  <a:lnTo>
                    <a:pt x="245455" y="151630"/>
                  </a:lnTo>
                  <a:lnTo>
                    <a:pt x="193548" y="156972"/>
                  </a:lnTo>
                  <a:close/>
                </a:path>
              </a:pathLst>
            </a:custGeom>
            <a:solidFill>
              <a:srgbClr val="F66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80260" y="4605337"/>
              <a:ext cx="849630" cy="320675"/>
            </a:xfrm>
            <a:custGeom>
              <a:avLst/>
              <a:gdLst/>
              <a:ahLst/>
              <a:cxnLst/>
              <a:rect l="l" t="t" r="r" b="b"/>
              <a:pathLst>
                <a:path w="849630" h="320675">
                  <a:moveTo>
                    <a:pt x="45720" y="320230"/>
                  </a:moveTo>
                  <a:lnTo>
                    <a:pt x="0" y="199834"/>
                  </a:lnTo>
                  <a:lnTo>
                    <a:pt x="763524" y="3238"/>
                  </a:lnTo>
                  <a:lnTo>
                    <a:pt x="788812" y="0"/>
                  </a:lnTo>
                  <a:lnTo>
                    <a:pt x="812673" y="5905"/>
                  </a:lnTo>
                  <a:lnTo>
                    <a:pt x="832532" y="20383"/>
                  </a:lnTo>
                  <a:lnTo>
                    <a:pt x="845820" y="42862"/>
                  </a:lnTo>
                  <a:lnTo>
                    <a:pt x="849058" y="67246"/>
                  </a:lnTo>
                  <a:lnTo>
                    <a:pt x="843153" y="90487"/>
                  </a:lnTo>
                  <a:lnTo>
                    <a:pt x="828675" y="109728"/>
                  </a:lnTo>
                  <a:lnTo>
                    <a:pt x="806196" y="122110"/>
                  </a:lnTo>
                  <a:lnTo>
                    <a:pt x="45720" y="320230"/>
                  </a:lnTo>
                  <a:close/>
                </a:path>
              </a:pathLst>
            </a:custGeom>
            <a:solidFill>
              <a:srgbClr val="493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19299" y="4800600"/>
              <a:ext cx="125095" cy="283845"/>
            </a:xfrm>
            <a:custGeom>
              <a:avLst/>
              <a:gdLst/>
              <a:ahLst/>
              <a:cxnLst/>
              <a:rect l="l" t="t" r="r" b="b"/>
              <a:pathLst>
                <a:path w="125094" h="283845">
                  <a:moveTo>
                    <a:pt x="9143" y="283463"/>
                  </a:moveTo>
                  <a:lnTo>
                    <a:pt x="0" y="0"/>
                  </a:lnTo>
                  <a:lnTo>
                    <a:pt x="80771" y="0"/>
                  </a:lnTo>
                  <a:lnTo>
                    <a:pt x="124968" y="112775"/>
                  </a:lnTo>
                  <a:lnTo>
                    <a:pt x="9143" y="283463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969007" y="4497324"/>
              <a:ext cx="1245235" cy="71755"/>
            </a:xfrm>
            <a:custGeom>
              <a:avLst/>
              <a:gdLst/>
              <a:ahLst/>
              <a:cxnLst/>
              <a:rect l="l" t="t" r="r" b="b"/>
              <a:pathLst>
                <a:path w="1245235" h="71754">
                  <a:moveTo>
                    <a:pt x="1199388" y="71627"/>
                  </a:moveTo>
                  <a:lnTo>
                    <a:pt x="45719" y="71627"/>
                  </a:lnTo>
                  <a:lnTo>
                    <a:pt x="28289" y="70770"/>
                  </a:lnTo>
                  <a:lnTo>
                    <a:pt x="13715" y="67055"/>
                  </a:lnTo>
                  <a:lnTo>
                    <a:pt x="3714" y="58769"/>
                  </a:lnTo>
                  <a:lnTo>
                    <a:pt x="0" y="44195"/>
                  </a:lnTo>
                  <a:lnTo>
                    <a:pt x="0" y="0"/>
                  </a:lnTo>
                  <a:lnTo>
                    <a:pt x="1245108" y="0"/>
                  </a:lnTo>
                  <a:lnTo>
                    <a:pt x="1245108" y="44195"/>
                  </a:lnTo>
                  <a:lnTo>
                    <a:pt x="1241393" y="58769"/>
                  </a:lnTo>
                  <a:lnTo>
                    <a:pt x="1231392" y="67055"/>
                  </a:lnTo>
                  <a:lnTo>
                    <a:pt x="1216818" y="70770"/>
                  </a:lnTo>
                  <a:lnTo>
                    <a:pt x="1199388" y="71627"/>
                  </a:lnTo>
                  <a:close/>
                </a:path>
              </a:pathLst>
            </a:custGeom>
            <a:solidFill>
              <a:srgbClr val="9EA3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969007" y="4465320"/>
              <a:ext cx="1245235" cy="47625"/>
            </a:xfrm>
            <a:custGeom>
              <a:avLst/>
              <a:gdLst/>
              <a:ahLst/>
              <a:cxnLst/>
              <a:rect l="l" t="t" r="r" b="b"/>
              <a:pathLst>
                <a:path w="1245235" h="47625">
                  <a:moveTo>
                    <a:pt x="1245108" y="47244"/>
                  </a:moveTo>
                  <a:lnTo>
                    <a:pt x="0" y="47244"/>
                  </a:lnTo>
                  <a:lnTo>
                    <a:pt x="0" y="22860"/>
                  </a:lnTo>
                  <a:lnTo>
                    <a:pt x="2071" y="13501"/>
                  </a:lnTo>
                  <a:lnTo>
                    <a:pt x="7429" y="6286"/>
                  </a:lnTo>
                  <a:lnTo>
                    <a:pt x="14787" y="1643"/>
                  </a:lnTo>
                  <a:lnTo>
                    <a:pt x="22860" y="0"/>
                  </a:lnTo>
                  <a:lnTo>
                    <a:pt x="1222248" y="0"/>
                  </a:lnTo>
                  <a:lnTo>
                    <a:pt x="1230320" y="1643"/>
                  </a:lnTo>
                  <a:lnTo>
                    <a:pt x="1237678" y="6286"/>
                  </a:lnTo>
                  <a:lnTo>
                    <a:pt x="1243036" y="13501"/>
                  </a:lnTo>
                  <a:lnTo>
                    <a:pt x="1245108" y="22860"/>
                  </a:lnTo>
                  <a:lnTo>
                    <a:pt x="1245108" y="47244"/>
                  </a:lnTo>
                  <a:close/>
                </a:path>
              </a:pathLst>
            </a:custGeom>
            <a:solidFill>
              <a:srgbClr val="B8B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969007" y="4533900"/>
              <a:ext cx="1245235" cy="29209"/>
            </a:xfrm>
            <a:custGeom>
              <a:avLst/>
              <a:gdLst/>
              <a:ahLst/>
              <a:cxnLst/>
              <a:rect l="l" t="t" r="r" b="b"/>
              <a:pathLst>
                <a:path w="1245235" h="29210">
                  <a:moveTo>
                    <a:pt x="0" y="28956"/>
                  </a:moveTo>
                  <a:lnTo>
                    <a:pt x="1245108" y="28956"/>
                  </a:lnTo>
                  <a:lnTo>
                    <a:pt x="1245108" y="0"/>
                  </a:lnTo>
                  <a:lnTo>
                    <a:pt x="0" y="0"/>
                  </a:lnTo>
                  <a:lnTo>
                    <a:pt x="0" y="28956"/>
                  </a:lnTo>
                  <a:close/>
                </a:path>
              </a:pathLst>
            </a:custGeom>
            <a:solidFill>
              <a:srgbClr val="9397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988820" y="5553456"/>
              <a:ext cx="123443" cy="12496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70860" y="5553456"/>
              <a:ext cx="123443" cy="12496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94715" y="4636008"/>
              <a:ext cx="4395470" cy="165100"/>
            </a:xfrm>
            <a:custGeom>
              <a:avLst/>
              <a:gdLst/>
              <a:ahLst/>
              <a:cxnLst/>
              <a:rect l="l" t="t" r="r" b="b"/>
              <a:pathLst>
                <a:path w="4395470" h="165100">
                  <a:moveTo>
                    <a:pt x="0" y="164591"/>
                  </a:moveTo>
                  <a:lnTo>
                    <a:pt x="4395216" y="164591"/>
                  </a:lnTo>
                  <a:lnTo>
                    <a:pt x="4395216" y="0"/>
                  </a:lnTo>
                  <a:lnTo>
                    <a:pt x="0" y="0"/>
                  </a:lnTo>
                  <a:lnTo>
                    <a:pt x="0" y="164591"/>
                  </a:lnTo>
                  <a:close/>
                </a:path>
              </a:pathLst>
            </a:custGeom>
            <a:solidFill>
              <a:srgbClr val="DBB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94715" y="4562856"/>
              <a:ext cx="4395470" cy="73660"/>
            </a:xfrm>
            <a:custGeom>
              <a:avLst/>
              <a:gdLst/>
              <a:ahLst/>
              <a:cxnLst/>
              <a:rect l="l" t="t" r="r" b="b"/>
              <a:pathLst>
                <a:path w="4395470" h="73660">
                  <a:moveTo>
                    <a:pt x="4395216" y="73151"/>
                  </a:moveTo>
                  <a:lnTo>
                    <a:pt x="0" y="73151"/>
                  </a:lnTo>
                  <a:lnTo>
                    <a:pt x="0" y="0"/>
                  </a:lnTo>
                  <a:lnTo>
                    <a:pt x="4395216" y="0"/>
                  </a:lnTo>
                  <a:lnTo>
                    <a:pt x="4395216" y="73151"/>
                  </a:lnTo>
                  <a:close/>
                </a:path>
              </a:pathLst>
            </a:custGeom>
            <a:solidFill>
              <a:srgbClr val="EFCF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86156" y="4901196"/>
              <a:ext cx="4213860" cy="844550"/>
            </a:xfrm>
            <a:custGeom>
              <a:avLst/>
              <a:gdLst/>
              <a:ahLst/>
              <a:cxnLst/>
              <a:rect l="l" t="t" r="r" b="b"/>
              <a:pathLst>
                <a:path w="4213860" h="844550">
                  <a:moveTo>
                    <a:pt x="182880" y="0"/>
                  </a:moveTo>
                  <a:lnTo>
                    <a:pt x="0" y="0"/>
                  </a:lnTo>
                  <a:lnTo>
                    <a:pt x="0" y="844296"/>
                  </a:lnTo>
                  <a:lnTo>
                    <a:pt x="182880" y="844296"/>
                  </a:lnTo>
                  <a:lnTo>
                    <a:pt x="182880" y="0"/>
                  </a:lnTo>
                  <a:close/>
                </a:path>
                <a:path w="4213860" h="844550">
                  <a:moveTo>
                    <a:pt x="4213860" y="0"/>
                  </a:moveTo>
                  <a:lnTo>
                    <a:pt x="4030980" y="0"/>
                  </a:lnTo>
                  <a:lnTo>
                    <a:pt x="4030980" y="844296"/>
                  </a:lnTo>
                  <a:lnTo>
                    <a:pt x="4213860" y="844296"/>
                  </a:lnTo>
                  <a:lnTo>
                    <a:pt x="4213860" y="0"/>
                  </a:lnTo>
                  <a:close/>
                </a:path>
              </a:pathLst>
            </a:custGeom>
            <a:solidFill>
              <a:srgbClr val="DBB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36675" y="5145024"/>
              <a:ext cx="649605" cy="85725"/>
            </a:xfrm>
            <a:custGeom>
              <a:avLst/>
              <a:gdLst/>
              <a:ahLst/>
              <a:cxnLst/>
              <a:rect l="l" t="t" r="r" b="b"/>
              <a:pathLst>
                <a:path w="649604" h="85725">
                  <a:moveTo>
                    <a:pt x="0" y="85344"/>
                  </a:moveTo>
                  <a:lnTo>
                    <a:pt x="649224" y="85344"/>
                  </a:lnTo>
                  <a:lnTo>
                    <a:pt x="649224" y="0"/>
                  </a:lnTo>
                  <a:lnTo>
                    <a:pt x="0" y="0"/>
                  </a:lnTo>
                  <a:lnTo>
                    <a:pt x="0" y="85344"/>
                  </a:lnTo>
                  <a:close/>
                </a:path>
              </a:pathLst>
            </a:custGeom>
            <a:solidFill>
              <a:srgbClr val="F7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85900" y="5145024"/>
              <a:ext cx="90170" cy="490855"/>
            </a:xfrm>
            <a:custGeom>
              <a:avLst/>
              <a:gdLst/>
              <a:ahLst/>
              <a:cxnLst/>
              <a:rect l="l" t="t" r="r" b="b"/>
              <a:pathLst>
                <a:path w="90169" h="490854">
                  <a:moveTo>
                    <a:pt x="89916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0" y="490728"/>
                  </a:lnTo>
                  <a:lnTo>
                    <a:pt x="39624" y="490728"/>
                  </a:lnTo>
                  <a:lnTo>
                    <a:pt x="39624" y="85344"/>
                  </a:lnTo>
                  <a:lnTo>
                    <a:pt x="89916" y="85344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A3A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73252" y="5062727"/>
              <a:ext cx="649605" cy="82550"/>
            </a:xfrm>
            <a:custGeom>
              <a:avLst/>
              <a:gdLst/>
              <a:ahLst/>
              <a:cxnLst/>
              <a:rect l="l" t="t" r="r" b="b"/>
              <a:pathLst>
                <a:path w="649604" h="82550">
                  <a:moveTo>
                    <a:pt x="649223" y="82296"/>
                  </a:moveTo>
                  <a:lnTo>
                    <a:pt x="0" y="82296"/>
                  </a:lnTo>
                  <a:lnTo>
                    <a:pt x="0" y="0"/>
                  </a:lnTo>
                  <a:lnTo>
                    <a:pt x="649223" y="0"/>
                  </a:lnTo>
                  <a:lnTo>
                    <a:pt x="649223" y="82296"/>
                  </a:lnTo>
                  <a:close/>
                </a:path>
              </a:pathLst>
            </a:custGeom>
            <a:solidFill>
              <a:srgbClr val="F7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522475" y="5062727"/>
              <a:ext cx="88900" cy="82550"/>
            </a:xfrm>
            <a:custGeom>
              <a:avLst/>
              <a:gdLst/>
              <a:ahLst/>
              <a:cxnLst/>
              <a:rect l="l" t="t" r="r" b="b"/>
              <a:pathLst>
                <a:path w="88900" h="82550">
                  <a:moveTo>
                    <a:pt x="88392" y="82296"/>
                  </a:moveTo>
                  <a:lnTo>
                    <a:pt x="0" y="82296"/>
                  </a:lnTo>
                  <a:lnTo>
                    <a:pt x="0" y="0"/>
                  </a:lnTo>
                  <a:lnTo>
                    <a:pt x="88392" y="0"/>
                  </a:lnTo>
                  <a:lnTo>
                    <a:pt x="88392" y="82296"/>
                  </a:lnTo>
                  <a:close/>
                </a:path>
              </a:pathLst>
            </a:custGeom>
            <a:solidFill>
              <a:srgbClr val="A3A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54963" y="4920996"/>
              <a:ext cx="649605" cy="142240"/>
            </a:xfrm>
            <a:custGeom>
              <a:avLst/>
              <a:gdLst/>
              <a:ahLst/>
              <a:cxnLst/>
              <a:rect l="l" t="t" r="r" b="b"/>
              <a:pathLst>
                <a:path w="649604" h="142239">
                  <a:moveTo>
                    <a:pt x="649223" y="141731"/>
                  </a:moveTo>
                  <a:lnTo>
                    <a:pt x="0" y="141731"/>
                  </a:lnTo>
                  <a:lnTo>
                    <a:pt x="0" y="0"/>
                  </a:lnTo>
                  <a:lnTo>
                    <a:pt x="649223" y="0"/>
                  </a:lnTo>
                  <a:lnTo>
                    <a:pt x="649223" y="141731"/>
                  </a:lnTo>
                  <a:close/>
                </a:path>
              </a:pathLst>
            </a:custGeom>
            <a:solidFill>
              <a:srgbClr val="F7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306068" y="4920995"/>
              <a:ext cx="288290" cy="248920"/>
            </a:xfrm>
            <a:custGeom>
              <a:avLst/>
              <a:gdLst/>
              <a:ahLst/>
              <a:cxnLst/>
              <a:rect l="l" t="t" r="r" b="b"/>
              <a:pathLst>
                <a:path w="288290" h="248920">
                  <a:moveTo>
                    <a:pt x="179832" y="224028"/>
                  </a:moveTo>
                  <a:lnTo>
                    <a:pt x="30480" y="224028"/>
                  </a:lnTo>
                  <a:lnTo>
                    <a:pt x="0" y="225564"/>
                  </a:lnTo>
                  <a:lnTo>
                    <a:pt x="179832" y="248412"/>
                  </a:lnTo>
                  <a:lnTo>
                    <a:pt x="179832" y="224028"/>
                  </a:lnTo>
                  <a:close/>
                </a:path>
                <a:path w="288290" h="248920">
                  <a:moveTo>
                    <a:pt x="288036" y="0"/>
                  </a:moveTo>
                  <a:lnTo>
                    <a:pt x="198107" y="0"/>
                  </a:lnTo>
                  <a:lnTo>
                    <a:pt x="198107" y="141732"/>
                  </a:lnTo>
                  <a:lnTo>
                    <a:pt x="288036" y="141732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A3A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16508" y="5062727"/>
              <a:ext cx="291465" cy="36830"/>
            </a:xfrm>
            <a:custGeom>
              <a:avLst/>
              <a:gdLst/>
              <a:ahLst/>
              <a:cxnLst/>
              <a:rect l="l" t="t" r="r" b="b"/>
              <a:pathLst>
                <a:path w="291465" h="36829">
                  <a:moveTo>
                    <a:pt x="76200" y="36575"/>
                  </a:moveTo>
                  <a:lnTo>
                    <a:pt x="0" y="0"/>
                  </a:lnTo>
                  <a:lnTo>
                    <a:pt x="291084" y="0"/>
                  </a:lnTo>
                  <a:lnTo>
                    <a:pt x="76200" y="36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74191" y="5230368"/>
              <a:ext cx="751840" cy="515620"/>
            </a:xfrm>
            <a:custGeom>
              <a:avLst/>
              <a:gdLst/>
              <a:ahLst/>
              <a:cxnLst/>
              <a:rect l="l" t="t" r="r" b="b"/>
              <a:pathLst>
                <a:path w="751840" h="515620">
                  <a:moveTo>
                    <a:pt x="0" y="515112"/>
                  </a:moveTo>
                  <a:lnTo>
                    <a:pt x="751332" y="515112"/>
                  </a:lnTo>
                  <a:lnTo>
                    <a:pt x="751332" y="0"/>
                  </a:lnTo>
                  <a:lnTo>
                    <a:pt x="0" y="0"/>
                  </a:lnTo>
                  <a:lnTo>
                    <a:pt x="0" y="515112"/>
                  </a:lnTo>
                  <a:close/>
                </a:path>
              </a:pathLst>
            </a:custGeom>
            <a:solidFill>
              <a:srgbClr val="B39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24128" y="5230368"/>
              <a:ext cx="596265" cy="515620"/>
            </a:xfrm>
            <a:custGeom>
              <a:avLst/>
              <a:gdLst/>
              <a:ahLst/>
              <a:cxnLst/>
              <a:rect l="l" t="t" r="r" b="b"/>
              <a:pathLst>
                <a:path w="596265" h="515620">
                  <a:moveTo>
                    <a:pt x="265176" y="108204"/>
                  </a:moveTo>
                  <a:lnTo>
                    <a:pt x="262483" y="94373"/>
                  </a:lnTo>
                  <a:lnTo>
                    <a:pt x="255079" y="83248"/>
                  </a:lnTo>
                  <a:lnTo>
                    <a:pt x="243954" y="75844"/>
                  </a:lnTo>
                  <a:lnTo>
                    <a:pt x="230124" y="73152"/>
                  </a:lnTo>
                  <a:lnTo>
                    <a:pt x="36576" y="73152"/>
                  </a:lnTo>
                  <a:lnTo>
                    <a:pt x="21856" y="75844"/>
                  </a:lnTo>
                  <a:lnTo>
                    <a:pt x="10287" y="83248"/>
                  </a:lnTo>
                  <a:lnTo>
                    <a:pt x="2705" y="94373"/>
                  </a:lnTo>
                  <a:lnTo>
                    <a:pt x="0" y="108204"/>
                  </a:lnTo>
                  <a:lnTo>
                    <a:pt x="2705" y="122288"/>
                  </a:lnTo>
                  <a:lnTo>
                    <a:pt x="10287" y="133921"/>
                  </a:lnTo>
                  <a:lnTo>
                    <a:pt x="21856" y="141859"/>
                  </a:lnTo>
                  <a:lnTo>
                    <a:pt x="36576" y="144780"/>
                  </a:lnTo>
                  <a:lnTo>
                    <a:pt x="230124" y="144780"/>
                  </a:lnTo>
                  <a:lnTo>
                    <a:pt x="243954" y="141859"/>
                  </a:lnTo>
                  <a:lnTo>
                    <a:pt x="255079" y="133921"/>
                  </a:lnTo>
                  <a:lnTo>
                    <a:pt x="262483" y="122288"/>
                  </a:lnTo>
                  <a:lnTo>
                    <a:pt x="265176" y="108204"/>
                  </a:lnTo>
                  <a:close/>
                </a:path>
                <a:path w="596265" h="515620">
                  <a:moveTo>
                    <a:pt x="595884" y="0"/>
                  </a:moveTo>
                  <a:lnTo>
                    <a:pt x="501396" y="0"/>
                  </a:lnTo>
                  <a:lnTo>
                    <a:pt x="501396" y="515124"/>
                  </a:lnTo>
                  <a:lnTo>
                    <a:pt x="595884" y="515124"/>
                  </a:lnTo>
                  <a:lnTo>
                    <a:pt x="595884" y="0"/>
                  </a:lnTo>
                  <a:close/>
                </a:path>
              </a:pathLst>
            </a:custGeom>
            <a:solidFill>
              <a:srgbClr val="A58E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112519" y="5303520"/>
              <a:ext cx="176784" cy="716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86156" y="4800612"/>
              <a:ext cx="4213860" cy="100965"/>
            </a:xfrm>
            <a:custGeom>
              <a:avLst/>
              <a:gdLst/>
              <a:ahLst/>
              <a:cxnLst/>
              <a:rect l="l" t="t" r="r" b="b"/>
              <a:pathLst>
                <a:path w="4213860" h="100964">
                  <a:moveTo>
                    <a:pt x="182880" y="0"/>
                  </a:moveTo>
                  <a:lnTo>
                    <a:pt x="0" y="0"/>
                  </a:lnTo>
                  <a:lnTo>
                    <a:pt x="0" y="100584"/>
                  </a:lnTo>
                  <a:lnTo>
                    <a:pt x="182880" y="100584"/>
                  </a:lnTo>
                  <a:lnTo>
                    <a:pt x="182880" y="0"/>
                  </a:lnTo>
                  <a:close/>
                </a:path>
                <a:path w="4213860" h="100964">
                  <a:moveTo>
                    <a:pt x="4213860" y="0"/>
                  </a:moveTo>
                  <a:lnTo>
                    <a:pt x="4030980" y="0"/>
                  </a:lnTo>
                  <a:lnTo>
                    <a:pt x="4030980" y="100584"/>
                  </a:lnTo>
                  <a:lnTo>
                    <a:pt x="4213860" y="100584"/>
                  </a:lnTo>
                  <a:lnTo>
                    <a:pt x="4213860" y="0"/>
                  </a:lnTo>
                  <a:close/>
                </a:path>
              </a:pathLst>
            </a:custGeom>
            <a:solidFill>
              <a:srgbClr val="C6A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246376" y="3105364"/>
              <a:ext cx="120396" cy="7522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816351" y="3105364"/>
              <a:ext cx="120395" cy="7522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/>
          <p:nvPr/>
        </p:nvSpPr>
        <p:spPr>
          <a:xfrm>
            <a:off x="9355835" y="1607820"/>
            <a:ext cx="1161288" cy="7452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368028" y="900684"/>
            <a:ext cx="1135379" cy="7254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0" y="6387084"/>
            <a:ext cx="5394960" cy="399415"/>
          </a:xfrm>
          <a:custGeom>
            <a:avLst/>
            <a:gdLst/>
            <a:ahLst/>
            <a:cxnLst/>
            <a:rect l="l" t="t" r="r" b="b"/>
            <a:pathLst>
              <a:path w="5394960" h="399415">
                <a:moveTo>
                  <a:pt x="5394959" y="399288"/>
                </a:moveTo>
                <a:lnTo>
                  <a:pt x="0" y="399288"/>
                </a:lnTo>
                <a:lnTo>
                  <a:pt x="0" y="0"/>
                </a:lnTo>
                <a:lnTo>
                  <a:pt x="5394959" y="0"/>
                </a:lnTo>
                <a:lnTo>
                  <a:pt x="5394959" y="399288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12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2191" y="772667"/>
            <a:ext cx="3830193" cy="2660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0378" y="2261146"/>
            <a:ext cx="81800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5395" algn="l"/>
                <a:tab pos="2612390" algn="l"/>
                <a:tab pos="4098290" algn="l"/>
                <a:tab pos="5716905" algn="l"/>
                <a:tab pos="6407785" algn="l"/>
                <a:tab pos="7621270" algn="l"/>
              </a:tabLst>
            </a:pPr>
            <a:r>
              <a:rPr sz="2100" b="1" spc="245" dirty="0">
                <a:latin typeface="Arial"/>
                <a:cs typeface="Arial"/>
              </a:rPr>
              <a:t>M</a:t>
            </a:r>
            <a:r>
              <a:rPr sz="2100" b="1" spc="-20" dirty="0">
                <a:latin typeface="Arial"/>
                <a:cs typeface="Arial"/>
              </a:rPr>
              <a:t>e</a:t>
            </a:r>
            <a:r>
              <a:rPr sz="2100" b="1" spc="-30" dirty="0">
                <a:latin typeface="Arial"/>
                <a:cs typeface="Arial"/>
              </a:rPr>
              <a:t>n</a:t>
            </a:r>
            <a:r>
              <a:rPr sz="2100" b="1" spc="20" dirty="0">
                <a:latin typeface="Arial"/>
                <a:cs typeface="Arial"/>
              </a:rPr>
              <a:t>j</a:t>
            </a:r>
            <a:r>
              <a:rPr sz="2100" b="1" spc="-40" dirty="0">
                <a:latin typeface="Arial"/>
                <a:cs typeface="Arial"/>
              </a:rPr>
              <a:t>a</a:t>
            </a:r>
            <a:r>
              <a:rPr sz="2100" b="1" spc="15" dirty="0">
                <a:latin typeface="Arial"/>
                <a:cs typeface="Arial"/>
              </a:rPr>
              <a:t>d</a:t>
            </a:r>
            <a:r>
              <a:rPr sz="2100" b="1" spc="10" dirty="0">
                <a:latin typeface="Arial"/>
                <a:cs typeface="Arial"/>
              </a:rPr>
              <a:t>i</a:t>
            </a:r>
            <a:r>
              <a:rPr sz="2100" b="1" dirty="0">
                <a:latin typeface="Arial"/>
                <a:cs typeface="Arial"/>
              </a:rPr>
              <a:t>	</a:t>
            </a:r>
            <a:r>
              <a:rPr sz="2100" b="1" spc="-215" dirty="0">
                <a:latin typeface="Arial"/>
                <a:cs typeface="Arial"/>
              </a:rPr>
              <a:t>L</a:t>
            </a:r>
            <a:r>
              <a:rPr sz="2100" b="1" spc="-40" dirty="0">
                <a:latin typeface="Arial"/>
                <a:cs typeface="Arial"/>
              </a:rPr>
              <a:t>e</a:t>
            </a:r>
            <a:r>
              <a:rPr sz="2100" b="1" spc="60" dirty="0">
                <a:latin typeface="Arial"/>
                <a:cs typeface="Arial"/>
              </a:rPr>
              <a:t>m</a:t>
            </a:r>
            <a:r>
              <a:rPr sz="2100" b="1" spc="-10" dirty="0">
                <a:latin typeface="Arial"/>
                <a:cs typeface="Arial"/>
              </a:rPr>
              <a:t>b</a:t>
            </a:r>
            <a:r>
              <a:rPr sz="2100" b="1" spc="-40" dirty="0">
                <a:latin typeface="Arial"/>
                <a:cs typeface="Arial"/>
              </a:rPr>
              <a:t>a</a:t>
            </a:r>
            <a:r>
              <a:rPr sz="2100" b="1" spc="-5" dirty="0">
                <a:latin typeface="Arial"/>
                <a:cs typeface="Arial"/>
              </a:rPr>
              <a:t>g</a:t>
            </a:r>
            <a:r>
              <a:rPr sz="2100" b="1" spc="-40" dirty="0">
                <a:latin typeface="Arial"/>
                <a:cs typeface="Arial"/>
              </a:rPr>
              <a:t>a</a:t>
            </a:r>
            <a:r>
              <a:rPr sz="2100" b="1" dirty="0">
                <a:latin typeface="Arial"/>
                <a:cs typeface="Arial"/>
              </a:rPr>
              <a:t>	</a:t>
            </a:r>
            <a:r>
              <a:rPr sz="2100" b="1" spc="-15" dirty="0">
                <a:latin typeface="Arial"/>
                <a:cs typeface="Arial"/>
              </a:rPr>
              <a:t>k</a:t>
            </a:r>
            <a:r>
              <a:rPr sz="2100" b="1" spc="-5" dirty="0">
                <a:latin typeface="Arial"/>
                <a:cs typeface="Arial"/>
              </a:rPr>
              <a:t>on</a:t>
            </a:r>
            <a:r>
              <a:rPr sz="2100" b="1" spc="-245" dirty="0">
                <a:latin typeface="Arial"/>
                <a:cs typeface="Arial"/>
              </a:rPr>
              <a:t>s</a:t>
            </a:r>
            <a:r>
              <a:rPr sz="2100" b="1" spc="-5" dirty="0">
                <a:latin typeface="Arial"/>
                <a:cs typeface="Arial"/>
              </a:rPr>
              <a:t>u</a:t>
            </a:r>
            <a:r>
              <a:rPr sz="2100" b="1" dirty="0">
                <a:latin typeface="Arial"/>
                <a:cs typeface="Arial"/>
              </a:rPr>
              <a:t>l</a:t>
            </a:r>
            <a:r>
              <a:rPr sz="2100" b="1" spc="114" dirty="0">
                <a:latin typeface="Arial"/>
                <a:cs typeface="Arial"/>
              </a:rPr>
              <a:t>t</a:t>
            </a:r>
            <a:r>
              <a:rPr sz="2100" b="1" spc="-40" dirty="0">
                <a:latin typeface="Arial"/>
                <a:cs typeface="Arial"/>
              </a:rPr>
              <a:t>a</a:t>
            </a:r>
            <a:r>
              <a:rPr sz="2100" b="1" spc="-245" dirty="0">
                <a:latin typeface="Arial"/>
                <a:cs typeface="Arial"/>
              </a:rPr>
              <a:t>s</a:t>
            </a:r>
            <a:r>
              <a:rPr sz="2100" b="1" spc="10" dirty="0">
                <a:latin typeface="Arial"/>
                <a:cs typeface="Arial"/>
              </a:rPr>
              <a:t>i</a:t>
            </a:r>
            <a:r>
              <a:rPr sz="2100" b="1" dirty="0">
                <a:latin typeface="Arial"/>
                <a:cs typeface="Arial"/>
              </a:rPr>
              <a:t>	</a:t>
            </a:r>
            <a:r>
              <a:rPr sz="2100" b="1" spc="-190" dirty="0">
                <a:latin typeface="Arial"/>
                <a:cs typeface="Arial"/>
              </a:rPr>
              <a:t>P</a:t>
            </a:r>
            <a:r>
              <a:rPr sz="2100" b="1" spc="-20" dirty="0">
                <a:latin typeface="Arial"/>
                <a:cs typeface="Arial"/>
              </a:rPr>
              <a:t>e</a:t>
            </a:r>
            <a:r>
              <a:rPr sz="2100" b="1" spc="-5" dirty="0">
                <a:latin typeface="Arial"/>
                <a:cs typeface="Arial"/>
              </a:rPr>
              <a:t>nd</a:t>
            </a:r>
            <a:r>
              <a:rPr sz="2100" b="1" spc="40" dirty="0">
                <a:latin typeface="Arial"/>
                <a:cs typeface="Arial"/>
              </a:rPr>
              <a:t>i</a:t>
            </a:r>
            <a:r>
              <a:rPr sz="2100" b="1" spc="-5" dirty="0">
                <a:latin typeface="Arial"/>
                <a:cs typeface="Arial"/>
              </a:rPr>
              <a:t>d</a:t>
            </a:r>
            <a:r>
              <a:rPr sz="2100" b="1" spc="20" dirty="0">
                <a:latin typeface="Arial"/>
                <a:cs typeface="Arial"/>
              </a:rPr>
              <a:t>i</a:t>
            </a:r>
            <a:r>
              <a:rPr sz="2100" b="1" spc="5" dirty="0">
                <a:latin typeface="Arial"/>
                <a:cs typeface="Arial"/>
              </a:rPr>
              <a:t>k</a:t>
            </a:r>
            <a:r>
              <a:rPr sz="2100" b="1" spc="-40" dirty="0">
                <a:latin typeface="Arial"/>
                <a:cs typeface="Arial"/>
              </a:rPr>
              <a:t>a</a:t>
            </a:r>
            <a:r>
              <a:rPr sz="2100" b="1" spc="-15" dirty="0">
                <a:latin typeface="Arial"/>
                <a:cs typeface="Arial"/>
              </a:rPr>
              <a:t>n</a:t>
            </a:r>
            <a:r>
              <a:rPr sz="2100" b="1" dirty="0">
                <a:latin typeface="Arial"/>
                <a:cs typeface="Arial"/>
              </a:rPr>
              <a:t>	</a:t>
            </a:r>
            <a:r>
              <a:rPr sz="2100" b="1" spc="15" dirty="0">
                <a:latin typeface="Arial"/>
                <a:cs typeface="Arial"/>
              </a:rPr>
              <a:t>d</a:t>
            </a:r>
            <a:r>
              <a:rPr sz="2100" b="1" spc="-40" dirty="0">
                <a:latin typeface="Arial"/>
                <a:cs typeface="Arial"/>
              </a:rPr>
              <a:t>a</a:t>
            </a:r>
            <a:r>
              <a:rPr sz="2100" b="1" spc="-15" dirty="0">
                <a:latin typeface="Arial"/>
                <a:cs typeface="Arial"/>
              </a:rPr>
              <a:t>n</a:t>
            </a:r>
            <a:r>
              <a:rPr sz="2100" b="1" dirty="0">
                <a:latin typeface="Arial"/>
                <a:cs typeface="Arial"/>
              </a:rPr>
              <a:t>	</a:t>
            </a:r>
            <a:r>
              <a:rPr sz="2100" b="1" spc="114" dirty="0">
                <a:latin typeface="Arial"/>
                <a:cs typeface="Arial"/>
              </a:rPr>
              <a:t>t</a:t>
            </a:r>
            <a:r>
              <a:rPr sz="2100" b="1" spc="15" dirty="0">
                <a:latin typeface="Arial"/>
                <a:cs typeface="Arial"/>
              </a:rPr>
              <a:t>r</a:t>
            </a:r>
            <a:r>
              <a:rPr sz="2100" b="1" spc="-60" dirty="0">
                <a:latin typeface="Arial"/>
                <a:cs typeface="Arial"/>
              </a:rPr>
              <a:t>a</a:t>
            </a:r>
            <a:r>
              <a:rPr sz="2100" b="1" spc="20" dirty="0">
                <a:latin typeface="Arial"/>
                <a:cs typeface="Arial"/>
              </a:rPr>
              <a:t>i</a:t>
            </a:r>
            <a:r>
              <a:rPr sz="2100" b="1" spc="-30" dirty="0">
                <a:latin typeface="Arial"/>
                <a:cs typeface="Arial"/>
              </a:rPr>
              <a:t>n</a:t>
            </a:r>
            <a:r>
              <a:rPr sz="2100" b="1" spc="20" dirty="0">
                <a:latin typeface="Arial"/>
                <a:cs typeface="Arial"/>
              </a:rPr>
              <a:t>i</a:t>
            </a:r>
            <a:r>
              <a:rPr sz="2100" b="1" spc="-5" dirty="0">
                <a:latin typeface="Arial"/>
                <a:cs typeface="Arial"/>
              </a:rPr>
              <a:t>n</a:t>
            </a:r>
            <a:r>
              <a:rPr sz="2100" b="1" spc="15" dirty="0">
                <a:latin typeface="Arial"/>
                <a:cs typeface="Arial"/>
              </a:rPr>
              <a:t>g</a:t>
            </a:r>
            <a:r>
              <a:rPr sz="2100" b="1" dirty="0">
                <a:latin typeface="Arial"/>
                <a:cs typeface="Arial"/>
              </a:rPr>
              <a:t>	</a:t>
            </a:r>
            <a:r>
              <a:rPr sz="2100" b="1" spc="-10" dirty="0">
                <a:latin typeface="Arial"/>
                <a:cs typeface="Arial"/>
              </a:rPr>
              <a:t>b</a:t>
            </a:r>
            <a:r>
              <a:rPr sz="2100" b="1" spc="-60" dirty="0">
                <a:latin typeface="Arial"/>
                <a:cs typeface="Arial"/>
              </a:rPr>
              <a:t>a</a:t>
            </a:r>
            <a:r>
              <a:rPr sz="2100" b="1" spc="15" dirty="0">
                <a:latin typeface="Arial"/>
                <a:cs typeface="Arial"/>
              </a:rPr>
              <a:t>g</a:t>
            </a:r>
            <a:r>
              <a:rPr sz="2100" b="1" spc="10" dirty="0">
                <a:latin typeface="Arial"/>
                <a:cs typeface="Arial"/>
              </a:rPr>
              <a:t>i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54736" y="2261146"/>
            <a:ext cx="8077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229" dirty="0">
                <a:latin typeface="Arial"/>
                <a:cs typeface="Arial"/>
              </a:rPr>
              <a:t>P</a:t>
            </a:r>
            <a:r>
              <a:rPr sz="2100" b="1" spc="-70" dirty="0">
                <a:latin typeface="Arial"/>
                <a:cs typeface="Arial"/>
              </a:rPr>
              <a:t>A</a:t>
            </a:r>
            <a:r>
              <a:rPr sz="2100" b="1" spc="10" dirty="0">
                <a:latin typeface="Arial"/>
                <a:cs typeface="Arial"/>
              </a:rPr>
              <a:t>U</a:t>
            </a:r>
            <a:r>
              <a:rPr sz="2100" b="1" spc="-95" dirty="0">
                <a:latin typeface="Arial"/>
                <a:cs typeface="Arial"/>
              </a:rPr>
              <a:t>D</a:t>
            </a:r>
            <a:r>
              <a:rPr sz="2100" b="1" spc="-15" dirty="0">
                <a:latin typeface="Arial"/>
                <a:cs typeface="Arial"/>
              </a:rPr>
              <a:t>,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378" y="2581107"/>
            <a:ext cx="9185910" cy="3232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200"/>
              </a:lnSpc>
              <a:spcBef>
                <a:spcPts val="95"/>
              </a:spcBef>
            </a:pPr>
            <a:r>
              <a:rPr sz="2100" b="1" spc="-20" dirty="0">
                <a:latin typeface="Arial"/>
                <a:cs typeface="Arial"/>
              </a:rPr>
              <a:t>Dikdasmenjur </a:t>
            </a:r>
            <a:r>
              <a:rPr sz="2100" b="1" dirty="0">
                <a:latin typeface="Arial"/>
                <a:cs typeface="Arial"/>
              </a:rPr>
              <a:t>terdepan </a:t>
            </a:r>
            <a:r>
              <a:rPr sz="2100" b="1" spc="15" dirty="0">
                <a:latin typeface="Arial"/>
                <a:cs typeface="Arial"/>
              </a:rPr>
              <a:t>di </a:t>
            </a:r>
            <a:r>
              <a:rPr sz="2100" b="1" spc="-25" dirty="0">
                <a:latin typeface="Arial"/>
                <a:cs typeface="Arial"/>
              </a:rPr>
              <a:t>Indonesia, </a:t>
            </a:r>
            <a:r>
              <a:rPr sz="2100" b="1" spc="-10" dirty="0">
                <a:latin typeface="Arial"/>
                <a:cs typeface="Arial"/>
              </a:rPr>
              <a:t>baik </a:t>
            </a:r>
            <a:r>
              <a:rPr sz="2100" b="1" dirty="0">
                <a:latin typeface="Arial"/>
                <a:cs typeface="Arial"/>
              </a:rPr>
              <a:t>dari </a:t>
            </a:r>
            <a:r>
              <a:rPr sz="2100" b="1" spc="-65" dirty="0">
                <a:latin typeface="Arial"/>
                <a:cs typeface="Arial"/>
              </a:rPr>
              <a:t>segi </a:t>
            </a:r>
            <a:r>
              <a:rPr sz="2100" b="1" spc="-5" dirty="0">
                <a:latin typeface="Arial"/>
                <a:cs typeface="Arial"/>
              </a:rPr>
              <a:t>kepeimpinan,  </a:t>
            </a:r>
            <a:r>
              <a:rPr sz="2100" b="1" spc="-20" dirty="0">
                <a:latin typeface="Arial"/>
                <a:cs typeface="Arial"/>
              </a:rPr>
              <a:t>motivasi, </a:t>
            </a:r>
            <a:r>
              <a:rPr sz="2100" b="1" spc="-55" dirty="0">
                <a:latin typeface="Arial"/>
                <a:cs typeface="Arial"/>
              </a:rPr>
              <a:t>prestasi </a:t>
            </a:r>
            <a:r>
              <a:rPr sz="2100" b="1" spc="-30" dirty="0">
                <a:latin typeface="Arial"/>
                <a:cs typeface="Arial"/>
              </a:rPr>
              <a:t>belajar, </a:t>
            </a:r>
            <a:r>
              <a:rPr sz="2100" b="1" i="1" spc="-35" dirty="0">
                <a:latin typeface="Arial"/>
                <a:cs typeface="Arial"/>
              </a:rPr>
              <a:t>prophetic </a:t>
            </a:r>
            <a:r>
              <a:rPr sz="2100" b="1" i="1" spc="-5" dirty="0">
                <a:latin typeface="Arial"/>
                <a:cs typeface="Arial"/>
              </a:rPr>
              <a:t>learning</a:t>
            </a:r>
            <a:r>
              <a:rPr sz="2100" b="1" spc="-5" dirty="0">
                <a:latin typeface="Arial"/>
                <a:cs typeface="Arial"/>
              </a:rPr>
              <a:t>,kompetensi </a:t>
            </a:r>
            <a:r>
              <a:rPr sz="2100" b="1" spc="-20" dirty="0">
                <a:latin typeface="Arial"/>
                <a:cs typeface="Arial"/>
              </a:rPr>
              <a:t>siswa-pendidik  dan </a:t>
            </a:r>
            <a:r>
              <a:rPr sz="2100" b="1" spc="-5" dirty="0">
                <a:latin typeface="Arial"/>
                <a:cs typeface="Arial"/>
              </a:rPr>
              <a:t>tenaga </a:t>
            </a:r>
            <a:r>
              <a:rPr sz="2100" b="1" spc="-10" dirty="0">
                <a:latin typeface="Arial"/>
                <a:cs typeface="Arial"/>
              </a:rPr>
              <a:t>kependidikan, </a:t>
            </a:r>
            <a:r>
              <a:rPr sz="2100" b="1" spc="-20" dirty="0">
                <a:latin typeface="Arial"/>
                <a:cs typeface="Arial"/>
              </a:rPr>
              <a:t>karakter, </a:t>
            </a:r>
            <a:r>
              <a:rPr sz="2100" b="1" spc="-10" dirty="0">
                <a:latin typeface="Arial"/>
                <a:cs typeface="Arial"/>
              </a:rPr>
              <a:t>bela </a:t>
            </a:r>
            <a:r>
              <a:rPr sz="2100" b="1" spc="-20" dirty="0">
                <a:latin typeface="Arial"/>
                <a:cs typeface="Arial"/>
              </a:rPr>
              <a:t>negara </a:t>
            </a:r>
            <a:r>
              <a:rPr sz="2100" b="1" spc="-10" dirty="0">
                <a:latin typeface="Arial"/>
                <a:cs typeface="Arial"/>
              </a:rPr>
              <a:t>hingga</a:t>
            </a:r>
            <a:r>
              <a:rPr sz="2100" b="1" spc="165" dirty="0">
                <a:latin typeface="Arial"/>
                <a:cs typeface="Arial"/>
              </a:rPr>
              <a:t> </a:t>
            </a:r>
            <a:r>
              <a:rPr sz="2100" b="1" spc="-35" dirty="0">
                <a:latin typeface="Arial"/>
                <a:cs typeface="Arial"/>
              </a:rPr>
              <a:t>kewirausahaan.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Arial"/>
              <a:cs typeface="Arial"/>
            </a:endParaRPr>
          </a:p>
          <a:p>
            <a:pPr marL="12700" marR="7620" algn="just">
              <a:lnSpc>
                <a:spcPct val="100000"/>
              </a:lnSpc>
            </a:pPr>
            <a:r>
              <a:rPr sz="2100" b="1" spc="30" dirty="0">
                <a:latin typeface="Arial"/>
                <a:cs typeface="Arial"/>
              </a:rPr>
              <a:t>Menjadi </a:t>
            </a:r>
            <a:r>
              <a:rPr sz="2100" b="1" spc="-40" dirty="0">
                <a:latin typeface="Arial"/>
                <a:cs typeface="Arial"/>
              </a:rPr>
              <a:t>Lembaga </a:t>
            </a:r>
            <a:r>
              <a:rPr sz="2100" b="1" spc="15" dirty="0">
                <a:latin typeface="Arial"/>
                <a:cs typeface="Arial"/>
              </a:rPr>
              <a:t>training </a:t>
            </a:r>
            <a:r>
              <a:rPr sz="2100" b="1" spc="-45" dirty="0">
                <a:latin typeface="Arial"/>
                <a:cs typeface="Arial"/>
              </a:rPr>
              <a:t>edukasi </a:t>
            </a:r>
            <a:r>
              <a:rPr sz="2100" b="1" spc="-25" dirty="0">
                <a:latin typeface="Arial"/>
                <a:cs typeface="Arial"/>
              </a:rPr>
              <a:t>yang </a:t>
            </a:r>
            <a:r>
              <a:rPr sz="2100" b="1" spc="10" dirty="0">
                <a:latin typeface="Arial"/>
                <a:cs typeface="Arial"/>
              </a:rPr>
              <a:t>mempelopori </a:t>
            </a:r>
            <a:r>
              <a:rPr sz="2100" b="1" spc="-30" dirty="0">
                <a:latin typeface="Arial"/>
                <a:cs typeface="Arial"/>
              </a:rPr>
              <a:t>layanan </a:t>
            </a:r>
            <a:r>
              <a:rPr sz="2100" b="1" spc="-55" dirty="0">
                <a:latin typeface="Arial"/>
                <a:cs typeface="Arial"/>
              </a:rPr>
              <a:t>Sistem  </a:t>
            </a:r>
            <a:r>
              <a:rPr sz="2100" b="1" spc="-30" dirty="0">
                <a:latin typeface="Arial"/>
                <a:cs typeface="Arial"/>
              </a:rPr>
              <a:t>Penjaminan </a:t>
            </a:r>
            <a:r>
              <a:rPr sz="2100" b="1" spc="85" dirty="0">
                <a:latin typeface="Arial"/>
                <a:cs typeface="Arial"/>
              </a:rPr>
              <a:t>Mutu</a:t>
            </a:r>
            <a:r>
              <a:rPr sz="2100" b="1" spc="55" dirty="0">
                <a:latin typeface="Arial"/>
                <a:cs typeface="Arial"/>
              </a:rPr>
              <a:t> </a:t>
            </a:r>
            <a:r>
              <a:rPr sz="2100" b="1" spc="-30" dirty="0">
                <a:latin typeface="Arial"/>
                <a:cs typeface="Arial"/>
              </a:rPr>
              <a:t>Pendidian</a:t>
            </a:r>
            <a:endParaRPr sz="2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 marL="12700" marR="5080" algn="just">
              <a:lnSpc>
                <a:spcPct val="100499"/>
              </a:lnSpc>
              <a:spcBef>
                <a:spcPts val="1820"/>
              </a:spcBef>
            </a:pPr>
            <a:r>
              <a:rPr sz="2100" b="1" spc="30" dirty="0">
                <a:latin typeface="Arial"/>
                <a:cs typeface="Arial"/>
              </a:rPr>
              <a:t>Menjadi </a:t>
            </a:r>
            <a:r>
              <a:rPr sz="2100" b="1" i="1" spc="65" dirty="0">
                <a:latin typeface="Arial"/>
                <a:cs typeface="Arial"/>
              </a:rPr>
              <a:t>Mitra </a:t>
            </a:r>
            <a:r>
              <a:rPr sz="2100" b="1" spc="-25" dirty="0">
                <a:latin typeface="Arial"/>
                <a:cs typeface="Arial"/>
              </a:rPr>
              <a:t>terpecaya </a:t>
            </a:r>
            <a:r>
              <a:rPr sz="2100" b="1" dirty="0">
                <a:latin typeface="Arial"/>
                <a:cs typeface="Arial"/>
              </a:rPr>
              <a:t>dalam </a:t>
            </a:r>
            <a:r>
              <a:rPr sz="2100" b="1" spc="-30" dirty="0">
                <a:latin typeface="Arial"/>
                <a:cs typeface="Arial"/>
              </a:rPr>
              <a:t>Penjaminan </a:t>
            </a:r>
            <a:r>
              <a:rPr sz="2100" b="1" spc="90" dirty="0">
                <a:latin typeface="Arial"/>
                <a:cs typeface="Arial"/>
              </a:rPr>
              <a:t>Mutu </a:t>
            </a:r>
            <a:r>
              <a:rPr sz="2100" b="1" spc="-20" dirty="0">
                <a:latin typeface="Arial"/>
                <a:cs typeface="Arial"/>
              </a:rPr>
              <a:t>Pendidikan </a:t>
            </a:r>
            <a:r>
              <a:rPr sz="2100" b="1" spc="-65" dirty="0">
                <a:latin typeface="Arial"/>
                <a:cs typeface="Arial"/>
              </a:rPr>
              <a:t>berbasis  </a:t>
            </a:r>
            <a:r>
              <a:rPr sz="2100" b="1" spc="-35" dirty="0">
                <a:latin typeface="Arial"/>
                <a:cs typeface="Arial"/>
              </a:rPr>
              <a:t>Standar </a:t>
            </a:r>
            <a:r>
              <a:rPr sz="2100" b="1" spc="-30" dirty="0">
                <a:latin typeface="Arial"/>
                <a:cs typeface="Arial"/>
              </a:rPr>
              <a:t>Nasiona </a:t>
            </a:r>
            <a:r>
              <a:rPr sz="2100" b="1" spc="-25" dirty="0">
                <a:latin typeface="Arial"/>
                <a:cs typeface="Arial"/>
              </a:rPr>
              <a:t>Pendidikan </a:t>
            </a:r>
            <a:r>
              <a:rPr sz="2100" b="1" spc="15" dirty="0">
                <a:latin typeface="Arial"/>
                <a:cs typeface="Arial"/>
              </a:rPr>
              <a:t>di</a:t>
            </a:r>
            <a:r>
              <a:rPr sz="2100" b="1" spc="125" dirty="0">
                <a:latin typeface="Arial"/>
                <a:cs typeface="Arial"/>
              </a:rPr>
              <a:t> </a:t>
            </a:r>
            <a:r>
              <a:rPr sz="2100" b="1" spc="-25" dirty="0">
                <a:latin typeface="Arial"/>
                <a:cs typeface="Arial"/>
              </a:rPr>
              <a:t>Indonesia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80341" y="1236886"/>
            <a:ext cx="6897370" cy="6146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850" i="1" spc="-170" dirty="0"/>
              <a:t>Core </a:t>
            </a:r>
            <a:r>
              <a:rPr sz="3850" i="1" spc="-215" dirty="0"/>
              <a:t>Business </a:t>
            </a:r>
            <a:r>
              <a:rPr sz="3850" i="1" spc="10" dirty="0"/>
              <a:t>and</a:t>
            </a:r>
            <a:r>
              <a:rPr sz="3850" i="1" spc="340" dirty="0"/>
              <a:t> </a:t>
            </a:r>
            <a:r>
              <a:rPr sz="3850" i="1" spc="-50" dirty="0"/>
              <a:t>Positioning</a:t>
            </a:r>
            <a:endParaRPr sz="3850"/>
          </a:p>
        </p:txBody>
      </p:sp>
      <p:sp>
        <p:nvSpPr>
          <p:cNvPr id="7" name="object 7"/>
          <p:cNvSpPr/>
          <p:nvPr/>
        </p:nvSpPr>
        <p:spPr>
          <a:xfrm>
            <a:off x="472058" y="1377696"/>
            <a:ext cx="202311" cy="202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55835" y="1607820"/>
            <a:ext cx="1161288" cy="745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68028" y="900684"/>
            <a:ext cx="1135379" cy="7254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6387084"/>
            <a:ext cx="5394960" cy="399415"/>
          </a:xfrm>
          <a:custGeom>
            <a:avLst/>
            <a:gdLst/>
            <a:ahLst/>
            <a:cxnLst/>
            <a:rect l="l" t="t" r="r" b="b"/>
            <a:pathLst>
              <a:path w="5394960" h="399415">
                <a:moveTo>
                  <a:pt x="5394959" y="399288"/>
                </a:moveTo>
                <a:lnTo>
                  <a:pt x="0" y="399288"/>
                </a:lnTo>
                <a:lnTo>
                  <a:pt x="0" y="0"/>
                </a:lnTo>
                <a:lnTo>
                  <a:pt x="5394959" y="0"/>
                </a:lnTo>
                <a:lnTo>
                  <a:pt x="5394959" y="399288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13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42755" y="1602842"/>
            <a:ext cx="28194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65" dirty="0">
                <a:latin typeface="Arial"/>
                <a:cs typeface="Arial"/>
              </a:rPr>
              <a:t>3</a:t>
            </a:r>
            <a:endParaRPr sz="35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32095" y="2133028"/>
            <a:ext cx="1905635" cy="7480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700" i="1" spc="204" dirty="0"/>
              <a:t>MI</a:t>
            </a:r>
            <a:r>
              <a:rPr sz="4700" i="1" spc="-125" dirty="0"/>
              <a:t>T</a:t>
            </a:r>
            <a:r>
              <a:rPr sz="4700" i="1" spc="-315" dirty="0"/>
              <a:t>R</a:t>
            </a:r>
            <a:r>
              <a:rPr sz="4700" i="1" spc="-65" dirty="0"/>
              <a:t>A</a:t>
            </a:r>
            <a:endParaRPr sz="4700"/>
          </a:p>
        </p:txBody>
      </p:sp>
      <p:grpSp>
        <p:nvGrpSpPr>
          <p:cNvPr id="4" name="object 4"/>
          <p:cNvGrpSpPr/>
          <p:nvPr/>
        </p:nvGrpSpPr>
        <p:grpSpPr>
          <a:xfrm>
            <a:off x="0" y="991743"/>
            <a:ext cx="6471920" cy="4918710"/>
            <a:chOff x="0" y="991743"/>
            <a:chExt cx="6471920" cy="4918710"/>
          </a:xfrm>
        </p:grpSpPr>
        <p:sp>
          <p:nvSpPr>
            <p:cNvPr id="5" name="object 5"/>
            <p:cNvSpPr/>
            <p:nvPr/>
          </p:nvSpPr>
          <p:spPr>
            <a:xfrm>
              <a:off x="0" y="991743"/>
              <a:ext cx="6471666" cy="49183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6526" y="3818382"/>
              <a:ext cx="361315" cy="360045"/>
            </a:xfrm>
            <a:custGeom>
              <a:avLst/>
              <a:gdLst/>
              <a:ahLst/>
              <a:cxnLst/>
              <a:rect l="l" t="t" r="r" b="b"/>
              <a:pathLst>
                <a:path w="361315" h="360045">
                  <a:moveTo>
                    <a:pt x="181165" y="360044"/>
                  </a:moveTo>
                  <a:lnTo>
                    <a:pt x="135339" y="354329"/>
                  </a:lnTo>
                  <a:lnTo>
                    <a:pt x="92053" y="337184"/>
                  </a:lnTo>
                  <a:lnTo>
                    <a:pt x="53721" y="308609"/>
                  </a:lnTo>
                  <a:lnTo>
                    <a:pt x="23876" y="269747"/>
                  </a:lnTo>
                  <a:lnTo>
                    <a:pt x="5969" y="226313"/>
                  </a:lnTo>
                  <a:lnTo>
                    <a:pt x="0" y="180593"/>
                  </a:lnTo>
                  <a:lnTo>
                    <a:pt x="5969" y="134873"/>
                  </a:lnTo>
                  <a:lnTo>
                    <a:pt x="23876" y="91439"/>
                  </a:lnTo>
                  <a:lnTo>
                    <a:pt x="53721" y="52577"/>
                  </a:lnTo>
                  <a:lnTo>
                    <a:pt x="92053" y="23367"/>
                  </a:lnTo>
                  <a:lnTo>
                    <a:pt x="135339" y="5841"/>
                  </a:lnTo>
                  <a:lnTo>
                    <a:pt x="181165" y="0"/>
                  </a:lnTo>
                  <a:lnTo>
                    <a:pt x="227118" y="5841"/>
                  </a:lnTo>
                  <a:lnTo>
                    <a:pt x="270785" y="23367"/>
                  </a:lnTo>
                  <a:lnTo>
                    <a:pt x="309753" y="52577"/>
                  </a:lnTo>
                  <a:lnTo>
                    <a:pt x="338328" y="91439"/>
                  </a:lnTo>
                  <a:lnTo>
                    <a:pt x="355473" y="134873"/>
                  </a:lnTo>
                  <a:lnTo>
                    <a:pt x="361188" y="180593"/>
                  </a:lnTo>
                  <a:lnTo>
                    <a:pt x="355473" y="226313"/>
                  </a:lnTo>
                  <a:lnTo>
                    <a:pt x="338328" y="269747"/>
                  </a:lnTo>
                  <a:lnTo>
                    <a:pt x="309753" y="308609"/>
                  </a:lnTo>
                  <a:lnTo>
                    <a:pt x="270785" y="337184"/>
                  </a:lnTo>
                  <a:lnTo>
                    <a:pt x="227118" y="354329"/>
                  </a:lnTo>
                  <a:lnTo>
                    <a:pt x="181165" y="36004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5467" y="5593080"/>
              <a:ext cx="4552188" cy="256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88592" y="4250436"/>
              <a:ext cx="216408" cy="2362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43228" y="4157471"/>
              <a:ext cx="254635" cy="408940"/>
            </a:xfrm>
            <a:custGeom>
              <a:avLst/>
              <a:gdLst/>
              <a:ahLst/>
              <a:cxnLst/>
              <a:rect l="l" t="t" r="r" b="b"/>
              <a:pathLst>
                <a:path w="254634" h="408939">
                  <a:moveTo>
                    <a:pt x="24384" y="0"/>
                  </a:moveTo>
                  <a:lnTo>
                    <a:pt x="0" y="0"/>
                  </a:lnTo>
                  <a:lnTo>
                    <a:pt x="0" y="408432"/>
                  </a:lnTo>
                  <a:lnTo>
                    <a:pt x="24384" y="408432"/>
                  </a:lnTo>
                  <a:lnTo>
                    <a:pt x="24384" y="0"/>
                  </a:lnTo>
                  <a:close/>
                </a:path>
                <a:path w="254634" h="408939">
                  <a:moveTo>
                    <a:pt x="254508" y="0"/>
                  </a:moveTo>
                  <a:lnTo>
                    <a:pt x="118872" y="0"/>
                  </a:lnTo>
                  <a:lnTo>
                    <a:pt x="118872" y="408432"/>
                  </a:lnTo>
                  <a:lnTo>
                    <a:pt x="254508" y="408432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00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97735" y="4157472"/>
              <a:ext cx="66040" cy="408940"/>
            </a:xfrm>
            <a:custGeom>
              <a:avLst/>
              <a:gdLst/>
              <a:ahLst/>
              <a:cxnLst/>
              <a:rect l="l" t="t" r="r" b="b"/>
              <a:pathLst>
                <a:path w="66039" h="408939">
                  <a:moveTo>
                    <a:pt x="65531" y="408431"/>
                  </a:moveTo>
                  <a:lnTo>
                    <a:pt x="0" y="408431"/>
                  </a:lnTo>
                  <a:lnTo>
                    <a:pt x="0" y="0"/>
                  </a:lnTo>
                  <a:lnTo>
                    <a:pt x="65531" y="0"/>
                  </a:lnTo>
                  <a:lnTo>
                    <a:pt x="65531" y="408431"/>
                  </a:lnTo>
                  <a:close/>
                </a:path>
              </a:pathLst>
            </a:custGeom>
            <a:solidFill>
              <a:srgbClr val="0090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67611" y="4157472"/>
              <a:ext cx="94615" cy="408940"/>
            </a:xfrm>
            <a:custGeom>
              <a:avLst/>
              <a:gdLst/>
              <a:ahLst/>
              <a:cxnLst/>
              <a:rect l="l" t="t" r="r" b="b"/>
              <a:pathLst>
                <a:path w="94615" h="408939">
                  <a:moveTo>
                    <a:pt x="94487" y="408431"/>
                  </a:moveTo>
                  <a:lnTo>
                    <a:pt x="0" y="408431"/>
                  </a:lnTo>
                  <a:lnTo>
                    <a:pt x="0" y="0"/>
                  </a:lnTo>
                  <a:lnTo>
                    <a:pt x="94487" y="0"/>
                  </a:lnTo>
                  <a:lnTo>
                    <a:pt x="94487" y="408431"/>
                  </a:lnTo>
                  <a:close/>
                </a:path>
              </a:pathLst>
            </a:custGeom>
            <a:solidFill>
              <a:srgbClr val="00A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19371" y="4285488"/>
              <a:ext cx="262255" cy="265430"/>
            </a:xfrm>
            <a:custGeom>
              <a:avLst/>
              <a:gdLst/>
              <a:ahLst/>
              <a:cxnLst/>
              <a:rect l="l" t="t" r="r" b="b"/>
              <a:pathLst>
                <a:path w="262254" h="265429">
                  <a:moveTo>
                    <a:pt x="131064" y="265175"/>
                  </a:moveTo>
                  <a:lnTo>
                    <a:pt x="89342" y="258409"/>
                  </a:lnTo>
                  <a:lnTo>
                    <a:pt x="53327" y="239572"/>
                  </a:lnTo>
                  <a:lnTo>
                    <a:pt x="25066" y="210860"/>
                  </a:lnTo>
                  <a:lnTo>
                    <a:pt x="6608" y="174467"/>
                  </a:lnTo>
                  <a:lnTo>
                    <a:pt x="0" y="132587"/>
                  </a:lnTo>
                  <a:lnTo>
                    <a:pt x="6608" y="90708"/>
                  </a:lnTo>
                  <a:lnTo>
                    <a:pt x="25066" y="54315"/>
                  </a:lnTo>
                  <a:lnTo>
                    <a:pt x="53327" y="25603"/>
                  </a:lnTo>
                  <a:lnTo>
                    <a:pt x="89342" y="6766"/>
                  </a:lnTo>
                  <a:lnTo>
                    <a:pt x="131064" y="0"/>
                  </a:lnTo>
                  <a:lnTo>
                    <a:pt x="172785" y="6766"/>
                  </a:lnTo>
                  <a:lnTo>
                    <a:pt x="208800" y="25603"/>
                  </a:lnTo>
                  <a:lnTo>
                    <a:pt x="237061" y="54315"/>
                  </a:lnTo>
                  <a:lnTo>
                    <a:pt x="255519" y="90708"/>
                  </a:lnTo>
                  <a:lnTo>
                    <a:pt x="262128" y="132587"/>
                  </a:lnTo>
                  <a:lnTo>
                    <a:pt x="255519" y="174467"/>
                  </a:lnTo>
                  <a:lnTo>
                    <a:pt x="237061" y="210860"/>
                  </a:lnTo>
                  <a:lnTo>
                    <a:pt x="208800" y="239572"/>
                  </a:lnTo>
                  <a:lnTo>
                    <a:pt x="172785" y="258409"/>
                  </a:lnTo>
                  <a:lnTo>
                    <a:pt x="131064" y="265175"/>
                  </a:lnTo>
                  <a:close/>
                </a:path>
              </a:pathLst>
            </a:custGeom>
            <a:solidFill>
              <a:srgbClr val="493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32859" y="4425696"/>
              <a:ext cx="833755" cy="140335"/>
            </a:xfrm>
            <a:custGeom>
              <a:avLst/>
              <a:gdLst/>
              <a:ahLst/>
              <a:cxnLst/>
              <a:rect l="l" t="t" r="r" b="b"/>
              <a:pathLst>
                <a:path w="833755" h="140335">
                  <a:moveTo>
                    <a:pt x="833628" y="140207"/>
                  </a:moveTo>
                  <a:lnTo>
                    <a:pt x="0" y="140207"/>
                  </a:lnTo>
                  <a:lnTo>
                    <a:pt x="0" y="62483"/>
                  </a:lnTo>
                  <a:lnTo>
                    <a:pt x="5286" y="38576"/>
                  </a:lnTo>
                  <a:lnTo>
                    <a:pt x="19430" y="18668"/>
                  </a:lnTo>
                  <a:lnTo>
                    <a:pt x="39862" y="5048"/>
                  </a:lnTo>
                  <a:lnTo>
                    <a:pt x="64008" y="0"/>
                  </a:lnTo>
                  <a:lnTo>
                    <a:pt x="771144" y="0"/>
                  </a:lnTo>
                  <a:lnTo>
                    <a:pt x="795051" y="5048"/>
                  </a:lnTo>
                  <a:lnTo>
                    <a:pt x="814959" y="18668"/>
                  </a:lnTo>
                  <a:lnTo>
                    <a:pt x="828579" y="38576"/>
                  </a:lnTo>
                  <a:lnTo>
                    <a:pt x="833628" y="62483"/>
                  </a:lnTo>
                  <a:lnTo>
                    <a:pt x="833628" y="14020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21123" y="4421124"/>
              <a:ext cx="152400" cy="1508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24884" y="2816352"/>
              <a:ext cx="668020" cy="1469390"/>
            </a:xfrm>
            <a:custGeom>
              <a:avLst/>
              <a:gdLst/>
              <a:ahLst/>
              <a:cxnLst/>
              <a:rect l="l" t="t" r="r" b="b"/>
              <a:pathLst>
                <a:path w="668020" h="1469389">
                  <a:moveTo>
                    <a:pt x="248411" y="1469136"/>
                  </a:moveTo>
                  <a:lnTo>
                    <a:pt x="202691" y="1469136"/>
                  </a:lnTo>
                  <a:lnTo>
                    <a:pt x="202691" y="1013460"/>
                  </a:lnTo>
                  <a:lnTo>
                    <a:pt x="603503" y="464820"/>
                  </a:lnTo>
                  <a:lnTo>
                    <a:pt x="141731" y="70104"/>
                  </a:lnTo>
                  <a:lnTo>
                    <a:pt x="33527" y="321564"/>
                  </a:lnTo>
                  <a:lnTo>
                    <a:pt x="0" y="291084"/>
                  </a:lnTo>
                  <a:lnTo>
                    <a:pt x="128015" y="0"/>
                  </a:lnTo>
                  <a:lnTo>
                    <a:pt x="667511" y="457200"/>
                  </a:lnTo>
                  <a:lnTo>
                    <a:pt x="248411" y="1030224"/>
                  </a:lnTo>
                  <a:lnTo>
                    <a:pt x="248411" y="1469136"/>
                  </a:lnTo>
                  <a:close/>
                </a:path>
              </a:pathLst>
            </a:custGeom>
            <a:solidFill>
              <a:srgbClr val="9E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73523" y="3203447"/>
              <a:ext cx="155448" cy="1554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72711" y="3773424"/>
              <a:ext cx="155448" cy="1539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87367" y="2784347"/>
              <a:ext cx="153924" cy="1554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69211" y="3310593"/>
              <a:ext cx="344170" cy="344170"/>
            </a:xfrm>
            <a:custGeom>
              <a:avLst/>
              <a:gdLst/>
              <a:ahLst/>
              <a:cxnLst/>
              <a:rect l="l" t="t" r="r" b="b"/>
              <a:pathLst>
                <a:path w="344170" h="344170">
                  <a:moveTo>
                    <a:pt x="192313" y="343958"/>
                  </a:moveTo>
                  <a:lnTo>
                    <a:pt x="147073" y="342942"/>
                  </a:lnTo>
                  <a:lnTo>
                    <a:pt x="104034" y="331004"/>
                  </a:lnTo>
                  <a:lnTo>
                    <a:pt x="65567" y="308906"/>
                  </a:lnTo>
                  <a:lnTo>
                    <a:pt x="34043" y="277410"/>
                  </a:lnTo>
                  <a:lnTo>
                    <a:pt x="11832" y="237278"/>
                  </a:lnTo>
                  <a:lnTo>
                    <a:pt x="0" y="192419"/>
                  </a:lnTo>
                  <a:lnTo>
                    <a:pt x="486" y="147644"/>
                  </a:lnTo>
                  <a:lnTo>
                    <a:pt x="12403" y="105071"/>
                  </a:lnTo>
                  <a:lnTo>
                    <a:pt x="34861" y="66816"/>
                  </a:lnTo>
                  <a:lnTo>
                    <a:pt x="66971" y="34995"/>
                  </a:lnTo>
                  <a:lnTo>
                    <a:pt x="107844" y="11726"/>
                  </a:lnTo>
                  <a:lnTo>
                    <a:pt x="152703" y="0"/>
                  </a:lnTo>
                  <a:lnTo>
                    <a:pt x="197477" y="719"/>
                  </a:lnTo>
                  <a:lnTo>
                    <a:pt x="240051" y="12869"/>
                  </a:lnTo>
                  <a:lnTo>
                    <a:pt x="278306" y="35433"/>
                  </a:lnTo>
                  <a:lnTo>
                    <a:pt x="310126" y="67394"/>
                  </a:lnTo>
                  <a:lnTo>
                    <a:pt x="333396" y="107738"/>
                  </a:lnTo>
                  <a:lnTo>
                    <a:pt x="343958" y="152597"/>
                  </a:lnTo>
                  <a:lnTo>
                    <a:pt x="342709" y="197372"/>
                  </a:lnTo>
                  <a:lnTo>
                    <a:pt x="330538" y="239945"/>
                  </a:lnTo>
                  <a:lnTo>
                    <a:pt x="308334" y="278200"/>
                  </a:lnTo>
                  <a:lnTo>
                    <a:pt x="276987" y="310021"/>
                  </a:lnTo>
                  <a:lnTo>
                    <a:pt x="237384" y="333290"/>
                  </a:lnTo>
                  <a:lnTo>
                    <a:pt x="192313" y="343958"/>
                  </a:lnTo>
                  <a:close/>
                </a:path>
              </a:pathLst>
            </a:custGeom>
            <a:solidFill>
              <a:srgbClr val="FFC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28644" y="3036588"/>
              <a:ext cx="595630" cy="613410"/>
            </a:xfrm>
            <a:custGeom>
              <a:avLst/>
              <a:gdLst/>
              <a:ahLst/>
              <a:cxnLst/>
              <a:rect l="l" t="t" r="r" b="b"/>
              <a:pathLst>
                <a:path w="595629" h="613410">
                  <a:moveTo>
                    <a:pt x="562356" y="613391"/>
                  </a:moveTo>
                  <a:lnTo>
                    <a:pt x="0" y="433559"/>
                  </a:lnTo>
                  <a:lnTo>
                    <a:pt x="24384" y="357359"/>
                  </a:lnTo>
                  <a:lnTo>
                    <a:pt x="42719" y="319093"/>
                  </a:lnTo>
                  <a:lnTo>
                    <a:pt x="69342" y="285541"/>
                  </a:lnTo>
                  <a:lnTo>
                    <a:pt x="102822" y="258561"/>
                  </a:lnTo>
                  <a:lnTo>
                    <a:pt x="141732" y="240011"/>
                  </a:lnTo>
                  <a:lnTo>
                    <a:pt x="180355" y="220128"/>
                  </a:lnTo>
                  <a:lnTo>
                    <a:pt x="212979" y="192958"/>
                  </a:lnTo>
                  <a:lnTo>
                    <a:pt x="238172" y="159215"/>
                  </a:lnTo>
                  <a:lnTo>
                    <a:pt x="254508" y="119615"/>
                  </a:lnTo>
                  <a:lnTo>
                    <a:pt x="262128" y="102851"/>
                  </a:lnTo>
                  <a:lnTo>
                    <a:pt x="283220" y="60679"/>
                  </a:lnTo>
                  <a:lnTo>
                    <a:pt x="315285" y="28456"/>
                  </a:lnTo>
                  <a:lnTo>
                    <a:pt x="355396" y="7717"/>
                  </a:lnTo>
                  <a:lnTo>
                    <a:pt x="400629" y="0"/>
                  </a:lnTo>
                  <a:lnTo>
                    <a:pt x="448056" y="6839"/>
                  </a:lnTo>
                  <a:lnTo>
                    <a:pt x="490228" y="28821"/>
                  </a:lnTo>
                  <a:lnTo>
                    <a:pt x="522451" y="61630"/>
                  </a:lnTo>
                  <a:lnTo>
                    <a:pt x="543190" y="102193"/>
                  </a:lnTo>
                  <a:lnTo>
                    <a:pt x="550907" y="147437"/>
                  </a:lnTo>
                  <a:lnTo>
                    <a:pt x="544068" y="194291"/>
                  </a:lnTo>
                  <a:lnTo>
                    <a:pt x="539496" y="209531"/>
                  </a:lnTo>
                  <a:lnTo>
                    <a:pt x="530852" y="253037"/>
                  </a:lnTo>
                  <a:lnTo>
                    <a:pt x="532066" y="295828"/>
                  </a:lnTo>
                  <a:lnTo>
                    <a:pt x="542710" y="336619"/>
                  </a:lnTo>
                  <a:lnTo>
                    <a:pt x="562356" y="374123"/>
                  </a:lnTo>
                  <a:lnTo>
                    <a:pt x="582882" y="412033"/>
                  </a:lnTo>
                  <a:lnTo>
                    <a:pt x="593979" y="453371"/>
                  </a:lnTo>
                  <a:lnTo>
                    <a:pt x="595360" y="495853"/>
                  </a:lnTo>
                  <a:lnTo>
                    <a:pt x="586740" y="537191"/>
                  </a:lnTo>
                  <a:lnTo>
                    <a:pt x="562356" y="613391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89247" y="3037332"/>
              <a:ext cx="342900" cy="6172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7304" y="4340606"/>
              <a:ext cx="767080" cy="224790"/>
            </a:xfrm>
            <a:custGeom>
              <a:avLst/>
              <a:gdLst/>
              <a:ahLst/>
              <a:cxnLst/>
              <a:rect l="l" t="t" r="r" b="b"/>
              <a:pathLst>
                <a:path w="767079" h="224789">
                  <a:moveTo>
                    <a:pt x="766572" y="0"/>
                  </a:moveTo>
                  <a:lnTo>
                    <a:pt x="0" y="0"/>
                  </a:lnTo>
                  <a:lnTo>
                    <a:pt x="0" y="34290"/>
                  </a:lnTo>
                  <a:lnTo>
                    <a:pt x="737616" y="34290"/>
                  </a:lnTo>
                  <a:lnTo>
                    <a:pt x="737616" y="191770"/>
                  </a:lnTo>
                  <a:lnTo>
                    <a:pt x="0" y="191770"/>
                  </a:lnTo>
                  <a:lnTo>
                    <a:pt x="0" y="224790"/>
                  </a:lnTo>
                  <a:lnTo>
                    <a:pt x="766572" y="224790"/>
                  </a:lnTo>
                  <a:lnTo>
                    <a:pt x="766572" y="191770"/>
                  </a:lnTo>
                  <a:lnTo>
                    <a:pt x="766572" y="34290"/>
                  </a:lnTo>
                  <a:lnTo>
                    <a:pt x="766572" y="0"/>
                  </a:lnTo>
                  <a:close/>
                </a:path>
              </a:pathLst>
            </a:custGeom>
            <a:solidFill>
              <a:srgbClr val="00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3023" y="4375403"/>
              <a:ext cx="692150" cy="157480"/>
            </a:xfrm>
            <a:custGeom>
              <a:avLst/>
              <a:gdLst/>
              <a:ahLst/>
              <a:cxnLst/>
              <a:rect l="l" t="t" r="r" b="b"/>
              <a:pathLst>
                <a:path w="692150" h="157479">
                  <a:moveTo>
                    <a:pt x="691896" y="156972"/>
                  </a:moveTo>
                  <a:lnTo>
                    <a:pt x="0" y="156972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156972"/>
                  </a:lnTo>
                  <a:close/>
                </a:path>
              </a:pathLst>
            </a:custGeom>
            <a:solidFill>
              <a:srgbClr val="F6E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73023" y="4375403"/>
              <a:ext cx="692150" cy="32384"/>
            </a:xfrm>
            <a:custGeom>
              <a:avLst/>
              <a:gdLst/>
              <a:ahLst/>
              <a:cxnLst/>
              <a:rect l="l" t="t" r="r" b="b"/>
              <a:pathLst>
                <a:path w="692150" h="32385">
                  <a:moveTo>
                    <a:pt x="691896" y="32004"/>
                  </a:moveTo>
                  <a:lnTo>
                    <a:pt x="0" y="32004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32004"/>
                  </a:lnTo>
                  <a:close/>
                </a:path>
              </a:pathLst>
            </a:custGeom>
            <a:solidFill>
              <a:srgbClr val="D4C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95197" y="4375403"/>
              <a:ext cx="69850" cy="157480"/>
            </a:xfrm>
            <a:custGeom>
              <a:avLst/>
              <a:gdLst/>
              <a:ahLst/>
              <a:cxnLst/>
              <a:rect l="l" t="t" r="r" b="b"/>
              <a:pathLst>
                <a:path w="69850" h="157479">
                  <a:moveTo>
                    <a:pt x="69723" y="156972"/>
                  </a:moveTo>
                  <a:lnTo>
                    <a:pt x="17430" y="97083"/>
                  </a:lnTo>
                  <a:lnTo>
                    <a:pt x="0" y="60769"/>
                  </a:lnTo>
                  <a:lnTo>
                    <a:pt x="17430" y="33313"/>
                  </a:lnTo>
                  <a:lnTo>
                    <a:pt x="69723" y="0"/>
                  </a:lnTo>
                  <a:lnTo>
                    <a:pt x="69723" y="156972"/>
                  </a:lnTo>
                  <a:close/>
                </a:path>
              </a:pathLst>
            </a:custGeom>
            <a:solidFill>
              <a:srgbClr val="0074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0644" y="4106163"/>
              <a:ext cx="769620" cy="233679"/>
            </a:xfrm>
            <a:custGeom>
              <a:avLst/>
              <a:gdLst/>
              <a:ahLst/>
              <a:cxnLst/>
              <a:rect l="l" t="t" r="r" b="b"/>
              <a:pathLst>
                <a:path w="769620" h="233679">
                  <a:moveTo>
                    <a:pt x="769620" y="0"/>
                  </a:moveTo>
                  <a:lnTo>
                    <a:pt x="0" y="0"/>
                  </a:lnTo>
                  <a:lnTo>
                    <a:pt x="0" y="35560"/>
                  </a:lnTo>
                  <a:lnTo>
                    <a:pt x="739140" y="35560"/>
                  </a:lnTo>
                  <a:lnTo>
                    <a:pt x="739140" y="200660"/>
                  </a:lnTo>
                  <a:lnTo>
                    <a:pt x="0" y="200660"/>
                  </a:lnTo>
                  <a:lnTo>
                    <a:pt x="0" y="233680"/>
                  </a:lnTo>
                  <a:lnTo>
                    <a:pt x="769620" y="233680"/>
                  </a:lnTo>
                  <a:lnTo>
                    <a:pt x="769620" y="200660"/>
                  </a:lnTo>
                  <a:lnTo>
                    <a:pt x="769620" y="35560"/>
                  </a:lnTo>
                  <a:lnTo>
                    <a:pt x="769620" y="0"/>
                  </a:lnTo>
                  <a:close/>
                </a:path>
              </a:pathLst>
            </a:custGeom>
            <a:solidFill>
              <a:srgbClr val="FF8C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7887" y="4142232"/>
              <a:ext cx="692150" cy="165100"/>
            </a:xfrm>
            <a:custGeom>
              <a:avLst/>
              <a:gdLst/>
              <a:ahLst/>
              <a:cxnLst/>
              <a:rect l="l" t="t" r="r" b="b"/>
              <a:pathLst>
                <a:path w="692150" h="165100">
                  <a:moveTo>
                    <a:pt x="691896" y="164592"/>
                  </a:moveTo>
                  <a:lnTo>
                    <a:pt x="0" y="164592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164592"/>
                  </a:lnTo>
                  <a:close/>
                </a:path>
              </a:pathLst>
            </a:custGeom>
            <a:solidFill>
              <a:srgbClr val="F6E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07136" y="4174236"/>
              <a:ext cx="86995" cy="82550"/>
            </a:xfrm>
            <a:custGeom>
              <a:avLst/>
              <a:gdLst/>
              <a:ahLst/>
              <a:cxnLst/>
              <a:rect l="l" t="t" r="r" b="b"/>
              <a:pathLst>
                <a:path w="86995" h="82550">
                  <a:moveTo>
                    <a:pt x="86868" y="82295"/>
                  </a:moveTo>
                  <a:lnTo>
                    <a:pt x="44196" y="62484"/>
                  </a:lnTo>
                  <a:lnTo>
                    <a:pt x="0" y="82295"/>
                  </a:lnTo>
                  <a:lnTo>
                    <a:pt x="0" y="0"/>
                  </a:lnTo>
                  <a:lnTo>
                    <a:pt x="86868" y="0"/>
                  </a:lnTo>
                  <a:lnTo>
                    <a:pt x="86868" y="82295"/>
                  </a:lnTo>
                  <a:close/>
                </a:path>
              </a:pathLst>
            </a:custGeom>
            <a:solidFill>
              <a:srgbClr val="F66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7887" y="4142232"/>
              <a:ext cx="692150" cy="32384"/>
            </a:xfrm>
            <a:custGeom>
              <a:avLst/>
              <a:gdLst/>
              <a:ahLst/>
              <a:cxnLst/>
              <a:rect l="l" t="t" r="r" b="b"/>
              <a:pathLst>
                <a:path w="692150" h="32385">
                  <a:moveTo>
                    <a:pt x="691896" y="32004"/>
                  </a:moveTo>
                  <a:lnTo>
                    <a:pt x="0" y="32004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32004"/>
                  </a:lnTo>
                  <a:close/>
                </a:path>
              </a:pathLst>
            </a:custGeom>
            <a:solidFill>
              <a:srgbClr val="D4C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48918" y="4142232"/>
              <a:ext cx="71120" cy="165100"/>
            </a:xfrm>
            <a:custGeom>
              <a:avLst/>
              <a:gdLst/>
              <a:ahLst/>
              <a:cxnLst/>
              <a:rect l="l" t="t" r="r" b="b"/>
              <a:pathLst>
                <a:path w="71119" h="165100">
                  <a:moveTo>
                    <a:pt x="70865" y="164592"/>
                  </a:moveTo>
                  <a:lnTo>
                    <a:pt x="17716" y="102012"/>
                  </a:lnTo>
                  <a:lnTo>
                    <a:pt x="0" y="64007"/>
                  </a:lnTo>
                  <a:lnTo>
                    <a:pt x="17716" y="35147"/>
                  </a:lnTo>
                  <a:lnTo>
                    <a:pt x="70865" y="0"/>
                  </a:lnTo>
                  <a:lnTo>
                    <a:pt x="70865" y="164592"/>
                  </a:lnTo>
                  <a:close/>
                </a:path>
              </a:pathLst>
            </a:custGeom>
            <a:solidFill>
              <a:srgbClr val="D66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87167" y="5228844"/>
              <a:ext cx="207645" cy="266700"/>
            </a:xfrm>
            <a:custGeom>
              <a:avLst/>
              <a:gdLst/>
              <a:ahLst/>
              <a:cxnLst/>
              <a:rect l="l" t="t" r="r" b="b"/>
              <a:pathLst>
                <a:path w="207644" h="266700">
                  <a:moveTo>
                    <a:pt x="0" y="266700"/>
                  </a:moveTo>
                  <a:lnTo>
                    <a:pt x="207263" y="266700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solidFill>
              <a:srgbClr val="B8B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87167" y="5102352"/>
              <a:ext cx="207645" cy="127000"/>
            </a:xfrm>
            <a:custGeom>
              <a:avLst/>
              <a:gdLst/>
              <a:ahLst/>
              <a:cxnLst/>
              <a:rect l="l" t="t" r="r" b="b"/>
              <a:pathLst>
                <a:path w="207644" h="127000">
                  <a:moveTo>
                    <a:pt x="207263" y="126492"/>
                  </a:moveTo>
                  <a:lnTo>
                    <a:pt x="0" y="126492"/>
                  </a:lnTo>
                  <a:lnTo>
                    <a:pt x="0" y="0"/>
                  </a:lnTo>
                  <a:lnTo>
                    <a:pt x="207263" y="0"/>
                  </a:lnTo>
                  <a:lnTo>
                    <a:pt x="207263" y="126492"/>
                  </a:lnTo>
                  <a:close/>
                </a:path>
              </a:pathLst>
            </a:custGeom>
            <a:solidFill>
              <a:srgbClr val="9EA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933943" y="5346191"/>
              <a:ext cx="1315720" cy="200025"/>
            </a:xfrm>
            <a:custGeom>
              <a:avLst/>
              <a:gdLst/>
              <a:ahLst/>
              <a:cxnLst/>
              <a:rect l="l" t="t" r="r" b="b"/>
              <a:pathLst>
                <a:path w="1315720" h="200025">
                  <a:moveTo>
                    <a:pt x="592836" y="0"/>
                  </a:moveTo>
                  <a:lnTo>
                    <a:pt x="54864" y="73152"/>
                  </a:lnTo>
                  <a:lnTo>
                    <a:pt x="15430" y="94107"/>
                  </a:lnTo>
                  <a:lnTo>
                    <a:pt x="0" y="135648"/>
                  </a:lnTo>
                  <a:lnTo>
                    <a:pt x="5575" y="160997"/>
                  </a:lnTo>
                  <a:lnTo>
                    <a:pt x="20574" y="180797"/>
                  </a:lnTo>
                  <a:lnTo>
                    <a:pt x="42443" y="192862"/>
                  </a:lnTo>
                  <a:lnTo>
                    <a:pt x="68580" y="195084"/>
                  </a:lnTo>
                  <a:lnTo>
                    <a:pt x="592836" y="123444"/>
                  </a:lnTo>
                  <a:lnTo>
                    <a:pt x="592836" y="0"/>
                  </a:lnTo>
                  <a:close/>
                </a:path>
                <a:path w="1315720" h="200025">
                  <a:moveTo>
                    <a:pt x="1315224" y="137172"/>
                  </a:moveTo>
                  <a:lnTo>
                    <a:pt x="1299794" y="97917"/>
                  </a:lnTo>
                  <a:lnTo>
                    <a:pt x="1260360" y="79248"/>
                  </a:lnTo>
                  <a:lnTo>
                    <a:pt x="722388" y="6096"/>
                  </a:lnTo>
                  <a:lnTo>
                    <a:pt x="722388" y="126492"/>
                  </a:lnTo>
                  <a:lnTo>
                    <a:pt x="1246644" y="199656"/>
                  </a:lnTo>
                  <a:lnTo>
                    <a:pt x="1272781" y="196964"/>
                  </a:lnTo>
                  <a:lnTo>
                    <a:pt x="1294650" y="183845"/>
                  </a:lnTo>
                  <a:lnTo>
                    <a:pt x="1309649" y="163004"/>
                  </a:lnTo>
                  <a:lnTo>
                    <a:pt x="1315224" y="137172"/>
                  </a:lnTo>
                  <a:close/>
                </a:path>
              </a:pathLst>
            </a:custGeom>
            <a:solidFill>
              <a:srgbClr val="B8B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28088" y="4972812"/>
              <a:ext cx="727075" cy="196850"/>
            </a:xfrm>
            <a:custGeom>
              <a:avLst/>
              <a:gdLst/>
              <a:ahLst/>
              <a:cxnLst/>
              <a:rect l="l" t="t" r="r" b="b"/>
              <a:pathLst>
                <a:path w="727075" h="196850">
                  <a:moveTo>
                    <a:pt x="656844" y="196595"/>
                  </a:moveTo>
                  <a:lnTo>
                    <a:pt x="68579" y="196595"/>
                  </a:lnTo>
                  <a:lnTo>
                    <a:pt x="42433" y="191000"/>
                  </a:lnTo>
                  <a:lnTo>
                    <a:pt x="20574" y="175831"/>
                  </a:lnTo>
                  <a:lnTo>
                    <a:pt x="5572" y="153519"/>
                  </a:lnTo>
                  <a:lnTo>
                    <a:pt x="0" y="126491"/>
                  </a:lnTo>
                  <a:lnTo>
                    <a:pt x="0" y="0"/>
                  </a:lnTo>
                  <a:lnTo>
                    <a:pt x="726948" y="0"/>
                  </a:lnTo>
                  <a:lnTo>
                    <a:pt x="726948" y="126491"/>
                  </a:lnTo>
                  <a:lnTo>
                    <a:pt x="721352" y="153519"/>
                  </a:lnTo>
                  <a:lnTo>
                    <a:pt x="706183" y="175831"/>
                  </a:lnTo>
                  <a:lnTo>
                    <a:pt x="683871" y="191000"/>
                  </a:lnTo>
                  <a:lnTo>
                    <a:pt x="656844" y="196595"/>
                  </a:lnTo>
                  <a:close/>
                </a:path>
              </a:pathLst>
            </a:custGeom>
            <a:solidFill>
              <a:srgbClr val="3B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880616" y="4750308"/>
              <a:ext cx="1419225" cy="303530"/>
            </a:xfrm>
            <a:custGeom>
              <a:avLst/>
              <a:gdLst/>
              <a:ahLst/>
              <a:cxnLst/>
              <a:rect l="l" t="t" r="r" b="b"/>
              <a:pathLst>
                <a:path w="1419225" h="303529">
                  <a:moveTo>
                    <a:pt x="1310639" y="303275"/>
                  </a:moveTo>
                  <a:lnTo>
                    <a:pt x="108203" y="303275"/>
                  </a:lnTo>
                  <a:lnTo>
                    <a:pt x="66865" y="294703"/>
                  </a:lnTo>
                  <a:lnTo>
                    <a:pt x="32384" y="271271"/>
                  </a:lnTo>
                  <a:lnTo>
                    <a:pt x="8762" y="236410"/>
                  </a:lnTo>
                  <a:lnTo>
                    <a:pt x="0" y="193547"/>
                  </a:lnTo>
                  <a:lnTo>
                    <a:pt x="0" y="0"/>
                  </a:lnTo>
                  <a:lnTo>
                    <a:pt x="1418843" y="0"/>
                  </a:lnTo>
                  <a:lnTo>
                    <a:pt x="1418843" y="193547"/>
                  </a:lnTo>
                  <a:lnTo>
                    <a:pt x="1410509" y="236410"/>
                  </a:lnTo>
                  <a:lnTo>
                    <a:pt x="1387602" y="271271"/>
                  </a:lnTo>
                  <a:lnTo>
                    <a:pt x="1353264" y="294703"/>
                  </a:lnTo>
                  <a:lnTo>
                    <a:pt x="1310639" y="303275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23872" y="4695444"/>
              <a:ext cx="1135380" cy="2545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880616" y="3240024"/>
              <a:ext cx="1419225" cy="1400810"/>
            </a:xfrm>
            <a:custGeom>
              <a:avLst/>
              <a:gdLst/>
              <a:ahLst/>
              <a:cxnLst/>
              <a:rect l="l" t="t" r="r" b="b"/>
              <a:pathLst>
                <a:path w="1419225" h="1400810">
                  <a:moveTo>
                    <a:pt x="1418844" y="1400556"/>
                  </a:moveTo>
                  <a:lnTo>
                    <a:pt x="0" y="1400556"/>
                  </a:lnTo>
                  <a:lnTo>
                    <a:pt x="0" y="109728"/>
                  </a:lnTo>
                  <a:lnTo>
                    <a:pt x="8763" y="67508"/>
                  </a:lnTo>
                  <a:lnTo>
                    <a:pt x="32385" y="32575"/>
                  </a:lnTo>
                  <a:lnTo>
                    <a:pt x="66865" y="8786"/>
                  </a:lnTo>
                  <a:lnTo>
                    <a:pt x="108204" y="0"/>
                  </a:lnTo>
                  <a:lnTo>
                    <a:pt x="1310640" y="0"/>
                  </a:lnTo>
                  <a:lnTo>
                    <a:pt x="1353264" y="8786"/>
                  </a:lnTo>
                  <a:lnTo>
                    <a:pt x="1387602" y="32575"/>
                  </a:lnTo>
                  <a:lnTo>
                    <a:pt x="1410509" y="67508"/>
                  </a:lnTo>
                  <a:lnTo>
                    <a:pt x="1418844" y="109728"/>
                  </a:lnTo>
                  <a:lnTo>
                    <a:pt x="1418844" y="140055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023872" y="3393947"/>
              <a:ext cx="1135380" cy="11993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675815" y="2987039"/>
              <a:ext cx="1849755" cy="889000"/>
            </a:xfrm>
            <a:custGeom>
              <a:avLst/>
              <a:gdLst/>
              <a:ahLst/>
              <a:cxnLst/>
              <a:rect l="l" t="t" r="r" b="b"/>
              <a:pathLst>
                <a:path w="1849755" h="889000">
                  <a:moveTo>
                    <a:pt x="613232" y="213360"/>
                  </a:moveTo>
                  <a:lnTo>
                    <a:pt x="570560" y="0"/>
                  </a:lnTo>
                  <a:lnTo>
                    <a:pt x="523290" y="10045"/>
                  </a:lnTo>
                  <a:lnTo>
                    <a:pt x="474599" y="21399"/>
                  </a:lnTo>
                  <a:lnTo>
                    <a:pt x="425119" y="34213"/>
                  </a:lnTo>
                  <a:lnTo>
                    <a:pt x="375475" y="48666"/>
                  </a:lnTo>
                  <a:lnTo>
                    <a:pt x="326313" y="64922"/>
                  </a:lnTo>
                  <a:lnTo>
                    <a:pt x="278282" y="83134"/>
                  </a:lnTo>
                  <a:lnTo>
                    <a:pt x="232016" y="103479"/>
                  </a:lnTo>
                  <a:lnTo>
                    <a:pt x="188150" y="126111"/>
                  </a:lnTo>
                  <a:lnTo>
                    <a:pt x="147332" y="151206"/>
                  </a:lnTo>
                  <a:lnTo>
                    <a:pt x="110197" y="178930"/>
                  </a:lnTo>
                  <a:lnTo>
                    <a:pt x="77368" y="209448"/>
                  </a:lnTo>
                  <a:lnTo>
                    <a:pt x="49517" y="242925"/>
                  </a:lnTo>
                  <a:lnTo>
                    <a:pt x="27254" y="279514"/>
                  </a:lnTo>
                  <a:lnTo>
                    <a:pt x="11239" y="319392"/>
                  </a:lnTo>
                  <a:lnTo>
                    <a:pt x="2108" y="362712"/>
                  </a:lnTo>
                  <a:lnTo>
                    <a:pt x="0" y="400748"/>
                  </a:lnTo>
                  <a:lnTo>
                    <a:pt x="3708" y="438937"/>
                  </a:lnTo>
                  <a:lnTo>
                    <a:pt x="13220" y="477266"/>
                  </a:lnTo>
                  <a:lnTo>
                    <a:pt x="28511" y="515683"/>
                  </a:lnTo>
                  <a:lnTo>
                    <a:pt x="49542" y="554164"/>
                  </a:lnTo>
                  <a:lnTo>
                    <a:pt x="76276" y="592709"/>
                  </a:lnTo>
                  <a:lnTo>
                    <a:pt x="108712" y="631266"/>
                  </a:lnTo>
                  <a:lnTo>
                    <a:pt x="146799" y="669810"/>
                  </a:lnTo>
                  <a:lnTo>
                    <a:pt x="190512" y="708317"/>
                  </a:lnTo>
                  <a:lnTo>
                    <a:pt x="239852" y="746760"/>
                  </a:lnTo>
                  <a:lnTo>
                    <a:pt x="306641" y="793394"/>
                  </a:lnTo>
                  <a:lnTo>
                    <a:pt x="368249" y="831989"/>
                  </a:lnTo>
                  <a:lnTo>
                    <a:pt x="419468" y="861428"/>
                  </a:lnTo>
                  <a:lnTo>
                    <a:pt x="469976" y="888492"/>
                  </a:lnTo>
                  <a:lnTo>
                    <a:pt x="565988" y="691896"/>
                  </a:lnTo>
                  <a:lnTo>
                    <a:pt x="548525" y="682929"/>
                  </a:lnTo>
                  <a:lnTo>
                    <a:pt x="502932" y="657796"/>
                  </a:lnTo>
                  <a:lnTo>
                    <a:pt x="439318" y="619252"/>
                  </a:lnTo>
                  <a:lnTo>
                    <a:pt x="367868" y="569976"/>
                  </a:lnTo>
                  <a:lnTo>
                    <a:pt x="304050" y="518490"/>
                  </a:lnTo>
                  <a:lnTo>
                    <a:pt x="260426" y="474103"/>
                  </a:lnTo>
                  <a:lnTo>
                    <a:pt x="233768" y="437324"/>
                  </a:lnTo>
                  <a:lnTo>
                    <a:pt x="218516" y="388620"/>
                  </a:lnTo>
                  <a:lnTo>
                    <a:pt x="219316" y="385445"/>
                  </a:lnTo>
                  <a:lnTo>
                    <a:pt x="248158" y="348665"/>
                  </a:lnTo>
                  <a:lnTo>
                    <a:pt x="310349" y="308190"/>
                  </a:lnTo>
                  <a:lnTo>
                    <a:pt x="360616" y="285216"/>
                  </a:lnTo>
                  <a:lnTo>
                    <a:pt x="426453" y="261289"/>
                  </a:lnTo>
                  <a:lnTo>
                    <a:pt x="509955" y="237121"/>
                  </a:lnTo>
                  <a:lnTo>
                    <a:pt x="613232" y="213360"/>
                  </a:lnTo>
                  <a:close/>
                </a:path>
                <a:path w="1849755" h="889000">
                  <a:moveTo>
                    <a:pt x="1849729" y="400748"/>
                  </a:moveTo>
                  <a:lnTo>
                    <a:pt x="1838236" y="319392"/>
                  </a:lnTo>
                  <a:lnTo>
                    <a:pt x="1821980" y="279514"/>
                  </a:lnTo>
                  <a:lnTo>
                    <a:pt x="1799513" y="242925"/>
                  </a:lnTo>
                  <a:lnTo>
                    <a:pt x="1771497" y="209448"/>
                  </a:lnTo>
                  <a:lnTo>
                    <a:pt x="1738553" y="178930"/>
                  </a:lnTo>
                  <a:lnTo>
                    <a:pt x="1701342" y="151206"/>
                  </a:lnTo>
                  <a:lnTo>
                    <a:pt x="1660474" y="126111"/>
                  </a:lnTo>
                  <a:lnTo>
                    <a:pt x="1616608" y="103479"/>
                  </a:lnTo>
                  <a:lnTo>
                    <a:pt x="1570380" y="83134"/>
                  </a:lnTo>
                  <a:lnTo>
                    <a:pt x="1522437" y="64922"/>
                  </a:lnTo>
                  <a:lnTo>
                    <a:pt x="1473403" y="48666"/>
                  </a:lnTo>
                  <a:lnTo>
                    <a:pt x="1423924" y="34213"/>
                  </a:lnTo>
                  <a:lnTo>
                    <a:pt x="1374635" y="21399"/>
                  </a:lnTo>
                  <a:lnTo>
                    <a:pt x="1326184" y="10045"/>
                  </a:lnTo>
                  <a:lnTo>
                    <a:pt x="1279220" y="0"/>
                  </a:lnTo>
                  <a:lnTo>
                    <a:pt x="1233500" y="213360"/>
                  </a:lnTo>
                  <a:lnTo>
                    <a:pt x="1336802" y="237121"/>
                  </a:lnTo>
                  <a:lnTo>
                    <a:pt x="1420418" y="261289"/>
                  </a:lnTo>
                  <a:lnTo>
                    <a:pt x="1486433" y="285216"/>
                  </a:lnTo>
                  <a:lnTo>
                    <a:pt x="1536903" y="308190"/>
                  </a:lnTo>
                  <a:lnTo>
                    <a:pt x="1573923" y="329565"/>
                  </a:lnTo>
                  <a:lnTo>
                    <a:pt x="1615871" y="364782"/>
                  </a:lnTo>
                  <a:lnTo>
                    <a:pt x="1629740" y="388620"/>
                  </a:lnTo>
                  <a:lnTo>
                    <a:pt x="1627822" y="408660"/>
                  </a:lnTo>
                  <a:lnTo>
                    <a:pt x="1587931" y="474103"/>
                  </a:lnTo>
                  <a:lnTo>
                    <a:pt x="1544535" y="518490"/>
                  </a:lnTo>
                  <a:lnTo>
                    <a:pt x="1481912" y="569976"/>
                  </a:lnTo>
                  <a:lnTo>
                    <a:pt x="1408684" y="619252"/>
                  </a:lnTo>
                  <a:lnTo>
                    <a:pt x="1344180" y="657796"/>
                  </a:lnTo>
                  <a:lnTo>
                    <a:pt x="1298244" y="682929"/>
                  </a:lnTo>
                  <a:lnTo>
                    <a:pt x="1280744" y="691896"/>
                  </a:lnTo>
                  <a:lnTo>
                    <a:pt x="1376756" y="888492"/>
                  </a:lnTo>
                  <a:lnTo>
                    <a:pt x="1427784" y="861428"/>
                  </a:lnTo>
                  <a:lnTo>
                    <a:pt x="1479461" y="831989"/>
                  </a:lnTo>
                  <a:lnTo>
                    <a:pt x="1541437" y="793394"/>
                  </a:lnTo>
                  <a:lnTo>
                    <a:pt x="1608404" y="746760"/>
                  </a:lnTo>
                  <a:lnTo>
                    <a:pt x="1657769" y="708317"/>
                  </a:lnTo>
                  <a:lnTo>
                    <a:pt x="1701609" y="669810"/>
                  </a:lnTo>
                  <a:lnTo>
                    <a:pt x="1739861" y="631266"/>
                  </a:lnTo>
                  <a:lnTo>
                    <a:pt x="1772500" y="592709"/>
                  </a:lnTo>
                  <a:lnTo>
                    <a:pt x="1799475" y="554164"/>
                  </a:lnTo>
                  <a:lnTo>
                    <a:pt x="1820722" y="515683"/>
                  </a:lnTo>
                  <a:lnTo>
                    <a:pt x="1836216" y="477266"/>
                  </a:lnTo>
                  <a:lnTo>
                    <a:pt x="1845894" y="438937"/>
                  </a:lnTo>
                  <a:lnTo>
                    <a:pt x="1849729" y="400748"/>
                  </a:lnTo>
                  <a:close/>
                </a:path>
              </a:pathLst>
            </a:custGeom>
            <a:solidFill>
              <a:srgbClr val="E8E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58530" y="2570538"/>
              <a:ext cx="1181735" cy="563245"/>
            </a:xfrm>
            <a:custGeom>
              <a:avLst/>
              <a:gdLst/>
              <a:ahLst/>
              <a:cxnLst/>
              <a:rect l="l" t="t" r="r" b="b"/>
              <a:pathLst>
                <a:path w="1181735" h="563244">
                  <a:moveTo>
                    <a:pt x="1144333" y="562805"/>
                  </a:moveTo>
                  <a:lnTo>
                    <a:pt x="106489" y="544517"/>
                  </a:lnTo>
                  <a:lnTo>
                    <a:pt x="15311" y="244860"/>
                  </a:lnTo>
                  <a:lnTo>
                    <a:pt x="0" y="96080"/>
                  </a:lnTo>
                  <a:lnTo>
                    <a:pt x="74128" y="54170"/>
                  </a:lnTo>
                  <a:lnTo>
                    <a:pt x="251269" y="75125"/>
                  </a:lnTo>
                  <a:lnTo>
                    <a:pt x="320179" y="84334"/>
                  </a:lnTo>
                  <a:lnTo>
                    <a:pt x="384361" y="89119"/>
                  </a:lnTo>
                  <a:lnTo>
                    <a:pt x="444173" y="90033"/>
                  </a:lnTo>
                  <a:lnTo>
                    <a:pt x="499973" y="87631"/>
                  </a:lnTo>
                  <a:lnTo>
                    <a:pt x="552119" y="82464"/>
                  </a:lnTo>
                  <a:lnTo>
                    <a:pt x="600968" y="75088"/>
                  </a:lnTo>
                  <a:lnTo>
                    <a:pt x="646878" y="66054"/>
                  </a:lnTo>
                  <a:lnTo>
                    <a:pt x="690209" y="55919"/>
                  </a:lnTo>
                  <a:lnTo>
                    <a:pt x="731317" y="45233"/>
                  </a:lnTo>
                  <a:lnTo>
                    <a:pt x="808296" y="24429"/>
                  </a:lnTo>
                  <a:lnTo>
                    <a:pt x="844884" y="15416"/>
                  </a:lnTo>
                  <a:lnTo>
                    <a:pt x="880681" y="8069"/>
                  </a:lnTo>
                  <a:lnTo>
                    <a:pt x="919308" y="2460"/>
                  </a:lnTo>
                  <a:lnTo>
                    <a:pt x="955850" y="0"/>
                  </a:lnTo>
                  <a:lnTo>
                    <a:pt x="990169" y="901"/>
                  </a:lnTo>
                  <a:lnTo>
                    <a:pt x="1051585" y="13640"/>
                  </a:lnTo>
                  <a:lnTo>
                    <a:pt x="1102452" y="42385"/>
                  </a:lnTo>
                  <a:lnTo>
                    <a:pt x="1141666" y="88841"/>
                  </a:lnTo>
                  <a:lnTo>
                    <a:pt x="1168124" y="154714"/>
                  </a:lnTo>
                  <a:lnTo>
                    <a:pt x="1176224" y="195465"/>
                  </a:lnTo>
                  <a:lnTo>
                    <a:pt x="1180721" y="241709"/>
                  </a:lnTo>
                  <a:lnTo>
                    <a:pt x="1181478" y="293661"/>
                  </a:lnTo>
                  <a:lnTo>
                    <a:pt x="1178355" y="351533"/>
                  </a:lnTo>
                  <a:lnTo>
                    <a:pt x="1171215" y="415539"/>
                  </a:lnTo>
                  <a:lnTo>
                    <a:pt x="1159921" y="485892"/>
                  </a:lnTo>
                  <a:lnTo>
                    <a:pt x="1144333" y="562805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997963" y="3101340"/>
              <a:ext cx="1187450" cy="121920"/>
            </a:xfrm>
            <a:custGeom>
              <a:avLst/>
              <a:gdLst/>
              <a:ahLst/>
              <a:cxnLst/>
              <a:rect l="l" t="t" r="r" b="b"/>
              <a:pathLst>
                <a:path w="1187450" h="121919">
                  <a:moveTo>
                    <a:pt x="62484" y="121920"/>
                  </a:moveTo>
                  <a:lnTo>
                    <a:pt x="37933" y="117157"/>
                  </a:lnTo>
                  <a:lnTo>
                    <a:pt x="18097" y="104394"/>
                  </a:lnTo>
                  <a:lnTo>
                    <a:pt x="4833" y="85915"/>
                  </a:lnTo>
                  <a:lnTo>
                    <a:pt x="0" y="64008"/>
                  </a:lnTo>
                  <a:lnTo>
                    <a:pt x="4786" y="39457"/>
                  </a:lnTo>
                  <a:lnTo>
                    <a:pt x="17716" y="19621"/>
                  </a:lnTo>
                  <a:lnTo>
                    <a:pt x="36647" y="6357"/>
                  </a:lnTo>
                  <a:lnTo>
                    <a:pt x="59436" y="1524"/>
                  </a:lnTo>
                  <a:lnTo>
                    <a:pt x="1124712" y="0"/>
                  </a:lnTo>
                  <a:lnTo>
                    <a:pt x="1149262" y="4786"/>
                  </a:lnTo>
                  <a:lnTo>
                    <a:pt x="1169098" y="17716"/>
                  </a:lnTo>
                  <a:lnTo>
                    <a:pt x="1182362" y="36647"/>
                  </a:lnTo>
                  <a:lnTo>
                    <a:pt x="1187196" y="59436"/>
                  </a:lnTo>
                  <a:lnTo>
                    <a:pt x="1182409" y="83105"/>
                  </a:lnTo>
                  <a:lnTo>
                    <a:pt x="1169479" y="102489"/>
                  </a:lnTo>
                  <a:lnTo>
                    <a:pt x="1150548" y="115585"/>
                  </a:lnTo>
                  <a:lnTo>
                    <a:pt x="1127760" y="120396"/>
                  </a:lnTo>
                  <a:lnTo>
                    <a:pt x="62484" y="121920"/>
                  </a:lnTo>
                  <a:close/>
                </a:path>
              </a:pathLst>
            </a:custGeom>
            <a:solidFill>
              <a:srgbClr val="F497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078735" y="2714244"/>
              <a:ext cx="1010919" cy="2178050"/>
            </a:xfrm>
            <a:custGeom>
              <a:avLst/>
              <a:gdLst/>
              <a:ahLst/>
              <a:cxnLst/>
              <a:rect l="l" t="t" r="r" b="b"/>
              <a:pathLst>
                <a:path w="1010919" h="2178050">
                  <a:moveTo>
                    <a:pt x="300228" y="2177796"/>
                  </a:moveTo>
                  <a:lnTo>
                    <a:pt x="252904" y="2172486"/>
                  </a:lnTo>
                  <a:lnTo>
                    <a:pt x="209578" y="2157339"/>
                  </a:lnTo>
                  <a:lnTo>
                    <a:pt x="171265" y="2133528"/>
                  </a:lnTo>
                  <a:lnTo>
                    <a:pt x="138977" y="2102226"/>
                  </a:lnTo>
                  <a:lnTo>
                    <a:pt x="113726" y="2064606"/>
                  </a:lnTo>
                  <a:lnTo>
                    <a:pt x="96527" y="2021841"/>
                  </a:lnTo>
                  <a:lnTo>
                    <a:pt x="88392" y="1975104"/>
                  </a:lnTo>
                  <a:lnTo>
                    <a:pt x="0" y="338327"/>
                  </a:lnTo>
                  <a:lnTo>
                    <a:pt x="1163" y="289675"/>
                  </a:lnTo>
                  <a:lnTo>
                    <a:pt x="9306" y="243001"/>
                  </a:lnTo>
                  <a:lnTo>
                    <a:pt x="23928" y="198849"/>
                  </a:lnTo>
                  <a:lnTo>
                    <a:pt x="44526" y="157760"/>
                  </a:lnTo>
                  <a:lnTo>
                    <a:pt x="70600" y="120279"/>
                  </a:lnTo>
                  <a:lnTo>
                    <a:pt x="101648" y="86947"/>
                  </a:lnTo>
                  <a:lnTo>
                    <a:pt x="137169" y="58307"/>
                  </a:lnTo>
                  <a:lnTo>
                    <a:pt x="176660" y="34902"/>
                  </a:lnTo>
                  <a:lnTo>
                    <a:pt x="219620" y="17274"/>
                  </a:lnTo>
                  <a:lnTo>
                    <a:pt x="265549" y="5967"/>
                  </a:lnTo>
                  <a:lnTo>
                    <a:pt x="313944" y="1524"/>
                  </a:lnTo>
                  <a:lnTo>
                    <a:pt x="693420" y="0"/>
                  </a:lnTo>
                  <a:lnTo>
                    <a:pt x="741542" y="2998"/>
                  </a:lnTo>
                  <a:lnTo>
                    <a:pt x="787452" y="13259"/>
                  </a:lnTo>
                  <a:lnTo>
                    <a:pt x="830600" y="30183"/>
                  </a:lnTo>
                  <a:lnTo>
                    <a:pt x="870437" y="53173"/>
                  </a:lnTo>
                  <a:lnTo>
                    <a:pt x="906413" y="81633"/>
                  </a:lnTo>
                  <a:lnTo>
                    <a:pt x="937979" y="114962"/>
                  </a:lnTo>
                  <a:lnTo>
                    <a:pt x="964584" y="152566"/>
                  </a:lnTo>
                  <a:lnTo>
                    <a:pt x="985679" y="193844"/>
                  </a:lnTo>
                  <a:lnTo>
                    <a:pt x="1000716" y="238200"/>
                  </a:lnTo>
                  <a:lnTo>
                    <a:pt x="1009143" y="285037"/>
                  </a:lnTo>
                  <a:lnTo>
                    <a:pt x="1010412" y="333756"/>
                  </a:lnTo>
                  <a:lnTo>
                    <a:pt x="944880" y="1970532"/>
                  </a:lnTo>
                  <a:lnTo>
                    <a:pt x="936669" y="2017273"/>
                  </a:lnTo>
                  <a:lnTo>
                    <a:pt x="919314" y="2060070"/>
                  </a:lnTo>
                  <a:lnTo>
                    <a:pt x="893934" y="2097774"/>
                  </a:lnTo>
                  <a:lnTo>
                    <a:pt x="861650" y="2129241"/>
                  </a:lnTo>
                  <a:lnTo>
                    <a:pt x="823582" y="2153323"/>
                  </a:lnTo>
                  <a:lnTo>
                    <a:pt x="780847" y="2168874"/>
                  </a:lnTo>
                  <a:lnTo>
                    <a:pt x="734568" y="2174748"/>
                  </a:lnTo>
                  <a:lnTo>
                    <a:pt x="300228" y="2177796"/>
                  </a:lnTo>
                  <a:close/>
                </a:path>
              </a:pathLst>
            </a:custGeom>
            <a:solidFill>
              <a:srgbClr val="FFA8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156460" y="4526280"/>
              <a:ext cx="870585" cy="1102360"/>
            </a:xfrm>
            <a:custGeom>
              <a:avLst/>
              <a:gdLst/>
              <a:ahLst/>
              <a:cxnLst/>
              <a:rect l="l" t="t" r="r" b="b"/>
              <a:pathLst>
                <a:path w="870585" h="1102360">
                  <a:moveTo>
                    <a:pt x="870204" y="0"/>
                  </a:moveTo>
                  <a:lnTo>
                    <a:pt x="0" y="4572"/>
                  </a:lnTo>
                  <a:lnTo>
                    <a:pt x="9144" y="161556"/>
                  </a:lnTo>
                  <a:lnTo>
                    <a:pt x="17348" y="208851"/>
                  </a:lnTo>
                  <a:lnTo>
                    <a:pt x="34734" y="252018"/>
                  </a:lnTo>
                  <a:lnTo>
                    <a:pt x="40805" y="261073"/>
                  </a:lnTo>
                  <a:lnTo>
                    <a:pt x="21717" y="274701"/>
                  </a:lnTo>
                  <a:lnTo>
                    <a:pt x="9182" y="295236"/>
                  </a:lnTo>
                  <a:lnTo>
                    <a:pt x="6096" y="320040"/>
                  </a:lnTo>
                  <a:lnTo>
                    <a:pt x="97536" y="1101852"/>
                  </a:lnTo>
                  <a:lnTo>
                    <a:pt x="225552" y="1101852"/>
                  </a:lnTo>
                  <a:lnTo>
                    <a:pt x="137680" y="347637"/>
                  </a:lnTo>
                  <a:lnTo>
                    <a:pt x="174129" y="360451"/>
                  </a:lnTo>
                  <a:lnTo>
                    <a:pt x="220980" y="365772"/>
                  </a:lnTo>
                  <a:lnTo>
                    <a:pt x="656844" y="362724"/>
                  </a:lnTo>
                  <a:lnTo>
                    <a:pt x="703110" y="356844"/>
                  </a:lnTo>
                  <a:lnTo>
                    <a:pt x="745820" y="341261"/>
                  </a:lnTo>
                  <a:lnTo>
                    <a:pt x="783805" y="317093"/>
                  </a:lnTo>
                  <a:lnTo>
                    <a:pt x="815924" y="285457"/>
                  </a:lnTo>
                  <a:lnTo>
                    <a:pt x="841032" y="247484"/>
                  </a:lnTo>
                  <a:lnTo>
                    <a:pt x="857973" y="204279"/>
                  </a:lnTo>
                  <a:lnTo>
                    <a:pt x="865632" y="156984"/>
                  </a:lnTo>
                  <a:lnTo>
                    <a:pt x="870204" y="0"/>
                  </a:lnTo>
                  <a:close/>
                </a:path>
              </a:pathLst>
            </a:custGeom>
            <a:solidFill>
              <a:srgbClr val="493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39695" y="5606796"/>
              <a:ext cx="266700" cy="111760"/>
            </a:xfrm>
            <a:custGeom>
              <a:avLst/>
              <a:gdLst/>
              <a:ahLst/>
              <a:cxnLst/>
              <a:rect l="l" t="t" r="r" b="b"/>
              <a:pathLst>
                <a:path w="266700" h="111760">
                  <a:moveTo>
                    <a:pt x="0" y="111251"/>
                  </a:moveTo>
                  <a:lnTo>
                    <a:pt x="115824" y="0"/>
                  </a:lnTo>
                  <a:lnTo>
                    <a:pt x="239268" y="0"/>
                  </a:lnTo>
                  <a:lnTo>
                    <a:pt x="266700" y="74675"/>
                  </a:lnTo>
                  <a:lnTo>
                    <a:pt x="0" y="111251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09216" y="3622547"/>
              <a:ext cx="957580" cy="1041400"/>
            </a:xfrm>
            <a:custGeom>
              <a:avLst/>
              <a:gdLst/>
              <a:ahLst/>
              <a:cxnLst/>
              <a:rect l="l" t="t" r="r" b="b"/>
              <a:pathLst>
                <a:path w="957580" h="1041400">
                  <a:moveTo>
                    <a:pt x="54863" y="1040892"/>
                  </a:moveTo>
                  <a:lnTo>
                    <a:pt x="0" y="7620"/>
                  </a:lnTo>
                  <a:lnTo>
                    <a:pt x="495300" y="134111"/>
                  </a:lnTo>
                  <a:lnTo>
                    <a:pt x="957072" y="0"/>
                  </a:lnTo>
                  <a:lnTo>
                    <a:pt x="914400" y="1036320"/>
                  </a:lnTo>
                  <a:lnTo>
                    <a:pt x="54863" y="1040892"/>
                  </a:lnTo>
                  <a:close/>
                </a:path>
              </a:pathLst>
            </a:custGeom>
            <a:solidFill>
              <a:srgbClr val="E8E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499360" y="3756660"/>
              <a:ext cx="198120" cy="114300"/>
            </a:xfrm>
            <a:custGeom>
              <a:avLst/>
              <a:gdLst/>
              <a:ahLst/>
              <a:cxnLst/>
              <a:rect l="l" t="t" r="r" b="b"/>
              <a:pathLst>
                <a:path w="198119" h="114300">
                  <a:moveTo>
                    <a:pt x="134112" y="114300"/>
                  </a:moveTo>
                  <a:lnTo>
                    <a:pt x="76200" y="114300"/>
                  </a:lnTo>
                  <a:lnTo>
                    <a:pt x="0" y="56388"/>
                  </a:lnTo>
                  <a:lnTo>
                    <a:pt x="105156" y="0"/>
                  </a:lnTo>
                  <a:lnTo>
                    <a:pt x="198119" y="64008"/>
                  </a:lnTo>
                  <a:lnTo>
                    <a:pt x="134112" y="11430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109216" y="3622548"/>
              <a:ext cx="957580" cy="243840"/>
            </a:xfrm>
            <a:custGeom>
              <a:avLst/>
              <a:gdLst/>
              <a:ahLst/>
              <a:cxnLst/>
              <a:rect l="l" t="t" r="r" b="b"/>
              <a:pathLst>
                <a:path w="957580" h="243839">
                  <a:moveTo>
                    <a:pt x="658368" y="243840"/>
                  </a:moveTo>
                  <a:lnTo>
                    <a:pt x="495300" y="134112"/>
                  </a:lnTo>
                  <a:lnTo>
                    <a:pt x="957072" y="0"/>
                  </a:lnTo>
                  <a:lnTo>
                    <a:pt x="658368" y="243840"/>
                  </a:lnTo>
                  <a:close/>
                </a:path>
                <a:path w="957580" h="243839">
                  <a:moveTo>
                    <a:pt x="304800" y="243840"/>
                  </a:moveTo>
                  <a:lnTo>
                    <a:pt x="0" y="7620"/>
                  </a:lnTo>
                  <a:lnTo>
                    <a:pt x="495300" y="134112"/>
                  </a:lnTo>
                  <a:lnTo>
                    <a:pt x="304800" y="243840"/>
                  </a:lnTo>
                  <a:close/>
                </a:path>
              </a:pathLst>
            </a:custGeom>
            <a:solidFill>
              <a:srgbClr val="FB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510027" y="3870960"/>
              <a:ext cx="192405" cy="615950"/>
            </a:xfrm>
            <a:custGeom>
              <a:avLst/>
              <a:gdLst/>
              <a:ahLst/>
              <a:cxnLst/>
              <a:rect l="l" t="t" r="r" b="b"/>
              <a:pathLst>
                <a:path w="192405" h="615950">
                  <a:moveTo>
                    <a:pt x="97536" y="615696"/>
                  </a:moveTo>
                  <a:lnTo>
                    <a:pt x="0" y="519684"/>
                  </a:lnTo>
                  <a:lnTo>
                    <a:pt x="65531" y="0"/>
                  </a:lnTo>
                  <a:lnTo>
                    <a:pt x="123444" y="0"/>
                  </a:lnTo>
                  <a:lnTo>
                    <a:pt x="192024" y="528828"/>
                  </a:lnTo>
                  <a:lnTo>
                    <a:pt x="97536" y="61569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128354" y="2405659"/>
              <a:ext cx="779780" cy="650240"/>
            </a:xfrm>
            <a:custGeom>
              <a:avLst/>
              <a:gdLst/>
              <a:ahLst/>
              <a:cxnLst/>
              <a:rect l="l" t="t" r="r" b="b"/>
              <a:pathLst>
                <a:path w="779780" h="650239">
                  <a:moveTo>
                    <a:pt x="256705" y="636244"/>
                  </a:moveTo>
                  <a:lnTo>
                    <a:pt x="255181" y="628624"/>
                  </a:lnTo>
                  <a:lnTo>
                    <a:pt x="250609" y="624052"/>
                  </a:lnTo>
                  <a:lnTo>
                    <a:pt x="207238" y="604532"/>
                  </a:lnTo>
                  <a:lnTo>
                    <a:pt x="166598" y="601573"/>
                  </a:lnTo>
                  <a:lnTo>
                    <a:pt x="132511" y="609485"/>
                  </a:lnTo>
                  <a:lnTo>
                    <a:pt x="108877" y="622528"/>
                  </a:lnTo>
                  <a:lnTo>
                    <a:pt x="102781" y="627100"/>
                  </a:lnTo>
                  <a:lnTo>
                    <a:pt x="99733" y="636244"/>
                  </a:lnTo>
                  <a:lnTo>
                    <a:pt x="104305" y="640816"/>
                  </a:lnTo>
                  <a:lnTo>
                    <a:pt x="108877" y="646912"/>
                  </a:lnTo>
                  <a:lnTo>
                    <a:pt x="118021" y="649960"/>
                  </a:lnTo>
                  <a:lnTo>
                    <a:pt x="125641" y="645388"/>
                  </a:lnTo>
                  <a:lnTo>
                    <a:pt x="134823" y="638746"/>
                  </a:lnTo>
                  <a:lnTo>
                    <a:pt x="159169" y="629958"/>
                  </a:lnTo>
                  <a:lnTo>
                    <a:pt x="193789" y="628891"/>
                  </a:lnTo>
                  <a:lnTo>
                    <a:pt x="233845" y="645388"/>
                  </a:lnTo>
                  <a:lnTo>
                    <a:pt x="236893" y="646912"/>
                  </a:lnTo>
                  <a:lnTo>
                    <a:pt x="238417" y="649960"/>
                  </a:lnTo>
                  <a:lnTo>
                    <a:pt x="242989" y="646912"/>
                  </a:lnTo>
                  <a:lnTo>
                    <a:pt x="250609" y="646912"/>
                  </a:lnTo>
                  <a:lnTo>
                    <a:pt x="252133" y="642340"/>
                  </a:lnTo>
                  <a:lnTo>
                    <a:pt x="256705" y="636244"/>
                  </a:lnTo>
                  <a:close/>
                </a:path>
                <a:path w="779780" h="650239">
                  <a:moveTo>
                    <a:pt x="779437" y="116560"/>
                  </a:moveTo>
                  <a:lnTo>
                    <a:pt x="724382" y="76365"/>
                  </a:lnTo>
                  <a:lnTo>
                    <a:pt x="675690" y="67691"/>
                  </a:lnTo>
                  <a:lnTo>
                    <a:pt x="612597" y="67208"/>
                  </a:lnTo>
                  <a:lnTo>
                    <a:pt x="535597" y="78460"/>
                  </a:lnTo>
                  <a:lnTo>
                    <a:pt x="530885" y="75603"/>
                  </a:lnTo>
                  <a:lnTo>
                    <a:pt x="552805" y="61760"/>
                  </a:lnTo>
                  <a:lnTo>
                    <a:pt x="584085" y="42799"/>
                  </a:lnTo>
                  <a:lnTo>
                    <a:pt x="607479" y="24574"/>
                  </a:lnTo>
                  <a:lnTo>
                    <a:pt x="605701" y="12928"/>
                  </a:lnTo>
                  <a:lnTo>
                    <a:pt x="545477" y="2209"/>
                  </a:lnTo>
                  <a:lnTo>
                    <a:pt x="488581" y="0"/>
                  </a:lnTo>
                  <a:lnTo>
                    <a:pt x="435483" y="4978"/>
                  </a:lnTo>
                  <a:lnTo>
                    <a:pt x="386626" y="15786"/>
                  </a:lnTo>
                  <a:lnTo>
                    <a:pt x="342480" y="31102"/>
                  </a:lnTo>
                  <a:lnTo>
                    <a:pt x="303517" y="49580"/>
                  </a:lnTo>
                  <a:lnTo>
                    <a:pt x="270192" y="69875"/>
                  </a:lnTo>
                  <a:lnTo>
                    <a:pt x="242989" y="90652"/>
                  </a:lnTo>
                  <a:lnTo>
                    <a:pt x="246557" y="71297"/>
                  </a:lnTo>
                  <a:lnTo>
                    <a:pt x="273850" y="40932"/>
                  </a:lnTo>
                  <a:lnTo>
                    <a:pt x="294843" y="13716"/>
                  </a:lnTo>
                  <a:lnTo>
                    <a:pt x="279565" y="3784"/>
                  </a:lnTo>
                  <a:lnTo>
                    <a:pt x="230644" y="11188"/>
                  </a:lnTo>
                  <a:lnTo>
                    <a:pt x="186334" y="23012"/>
                  </a:lnTo>
                  <a:lnTo>
                    <a:pt x="146659" y="38773"/>
                  </a:lnTo>
                  <a:lnTo>
                    <a:pt x="111645" y="58039"/>
                  </a:lnTo>
                  <a:lnTo>
                    <a:pt x="55765" y="105105"/>
                  </a:lnTo>
                  <a:lnTo>
                    <a:pt x="18948" y="160477"/>
                  </a:lnTo>
                  <a:lnTo>
                    <a:pt x="1435" y="220383"/>
                  </a:lnTo>
                  <a:lnTo>
                    <a:pt x="0" y="250863"/>
                  </a:lnTo>
                  <a:lnTo>
                    <a:pt x="3479" y="281076"/>
                  </a:lnTo>
                  <a:lnTo>
                    <a:pt x="25361" y="338772"/>
                  </a:lnTo>
                  <a:lnTo>
                    <a:pt x="67322" y="389737"/>
                  </a:lnTo>
                  <a:lnTo>
                    <a:pt x="129616" y="430212"/>
                  </a:lnTo>
                  <a:lnTo>
                    <a:pt x="168465" y="445325"/>
                  </a:lnTo>
                  <a:lnTo>
                    <a:pt x="212509" y="456412"/>
                  </a:lnTo>
                  <a:lnTo>
                    <a:pt x="290220" y="468884"/>
                  </a:lnTo>
                  <a:lnTo>
                    <a:pt x="362902" y="475589"/>
                  </a:lnTo>
                  <a:lnTo>
                    <a:pt x="430390" y="477075"/>
                  </a:lnTo>
                  <a:lnTo>
                    <a:pt x="492467" y="473913"/>
                  </a:lnTo>
                  <a:lnTo>
                    <a:pt x="548970" y="466686"/>
                  </a:lnTo>
                  <a:lnTo>
                    <a:pt x="599694" y="455955"/>
                  </a:lnTo>
                  <a:lnTo>
                    <a:pt x="644461" y="442277"/>
                  </a:lnTo>
                  <a:lnTo>
                    <a:pt x="683094" y="426224"/>
                  </a:lnTo>
                  <a:lnTo>
                    <a:pt x="741159" y="389255"/>
                  </a:lnTo>
                  <a:lnTo>
                    <a:pt x="772414" y="349567"/>
                  </a:lnTo>
                  <a:lnTo>
                    <a:pt x="777506" y="330123"/>
                  </a:lnTo>
                  <a:lnTo>
                    <a:pt x="775335" y="311708"/>
                  </a:lnTo>
                  <a:lnTo>
                    <a:pt x="765721" y="294868"/>
                  </a:lnTo>
                  <a:lnTo>
                    <a:pt x="727608" y="242290"/>
                  </a:lnTo>
                  <a:lnTo>
                    <a:pt x="713511" y="202069"/>
                  </a:lnTo>
                  <a:lnTo>
                    <a:pt x="717054" y="172224"/>
                  </a:lnTo>
                  <a:lnTo>
                    <a:pt x="731799" y="150761"/>
                  </a:lnTo>
                  <a:lnTo>
                    <a:pt x="751382" y="135648"/>
                  </a:lnTo>
                  <a:lnTo>
                    <a:pt x="769391" y="124929"/>
                  </a:lnTo>
                  <a:lnTo>
                    <a:pt x="779437" y="116560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203704" y="3287268"/>
              <a:ext cx="134112" cy="1356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798064" y="3007233"/>
              <a:ext cx="157480" cy="48895"/>
            </a:xfrm>
            <a:custGeom>
              <a:avLst/>
              <a:gdLst/>
              <a:ahLst/>
              <a:cxnLst/>
              <a:rect l="l" t="t" r="r" b="b"/>
              <a:pathLst>
                <a:path w="157480" h="48894">
                  <a:moveTo>
                    <a:pt x="138683" y="48386"/>
                  </a:moveTo>
                  <a:lnTo>
                    <a:pt x="131063" y="43814"/>
                  </a:lnTo>
                  <a:lnTo>
                    <a:pt x="121872" y="37171"/>
                  </a:lnTo>
                  <a:lnTo>
                    <a:pt x="97535" y="28384"/>
                  </a:lnTo>
                  <a:lnTo>
                    <a:pt x="62912" y="27312"/>
                  </a:lnTo>
                  <a:lnTo>
                    <a:pt x="22859" y="43814"/>
                  </a:lnTo>
                  <a:lnTo>
                    <a:pt x="19811" y="45338"/>
                  </a:lnTo>
                  <a:lnTo>
                    <a:pt x="18287" y="48386"/>
                  </a:lnTo>
                  <a:lnTo>
                    <a:pt x="13715" y="45338"/>
                  </a:lnTo>
                  <a:lnTo>
                    <a:pt x="6095" y="45338"/>
                  </a:lnTo>
                  <a:lnTo>
                    <a:pt x="4571" y="40766"/>
                  </a:lnTo>
                  <a:lnTo>
                    <a:pt x="0" y="34670"/>
                  </a:lnTo>
                  <a:lnTo>
                    <a:pt x="0" y="27050"/>
                  </a:lnTo>
                  <a:lnTo>
                    <a:pt x="6095" y="22478"/>
                  </a:lnTo>
                  <a:lnTo>
                    <a:pt x="49029" y="2952"/>
                  </a:lnTo>
                  <a:lnTo>
                    <a:pt x="88963" y="0"/>
                  </a:lnTo>
                  <a:lnTo>
                    <a:pt x="122896" y="7905"/>
                  </a:lnTo>
                  <a:lnTo>
                    <a:pt x="147827" y="20954"/>
                  </a:lnTo>
                  <a:lnTo>
                    <a:pt x="153923" y="25526"/>
                  </a:lnTo>
                  <a:lnTo>
                    <a:pt x="156971" y="34670"/>
                  </a:lnTo>
                  <a:lnTo>
                    <a:pt x="152399" y="39242"/>
                  </a:lnTo>
                  <a:lnTo>
                    <a:pt x="147827" y="45338"/>
                  </a:lnTo>
                  <a:lnTo>
                    <a:pt x="138683" y="48386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845307" y="3287268"/>
              <a:ext cx="134112" cy="1356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400299" y="3363468"/>
              <a:ext cx="387350" cy="157480"/>
            </a:xfrm>
            <a:custGeom>
              <a:avLst/>
              <a:gdLst/>
              <a:ahLst/>
              <a:cxnLst/>
              <a:rect l="l" t="t" r="r" b="b"/>
              <a:pathLst>
                <a:path w="387350" h="157479">
                  <a:moveTo>
                    <a:pt x="193548" y="156972"/>
                  </a:moveTo>
                  <a:lnTo>
                    <a:pt x="142169" y="151630"/>
                  </a:lnTo>
                  <a:lnTo>
                    <a:pt x="95955" y="136595"/>
                  </a:lnTo>
                  <a:lnTo>
                    <a:pt x="56769" y="113347"/>
                  </a:lnTo>
                  <a:lnTo>
                    <a:pt x="26472" y="83368"/>
                  </a:lnTo>
                  <a:lnTo>
                    <a:pt x="6928" y="48140"/>
                  </a:lnTo>
                  <a:lnTo>
                    <a:pt x="0" y="9144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8288" y="4572"/>
                  </a:lnTo>
                  <a:lnTo>
                    <a:pt x="18288" y="9144"/>
                  </a:lnTo>
                  <a:lnTo>
                    <a:pt x="27151" y="49536"/>
                  </a:lnTo>
                  <a:lnTo>
                    <a:pt x="51889" y="85027"/>
                  </a:lnTo>
                  <a:lnTo>
                    <a:pt x="89720" y="113275"/>
                  </a:lnTo>
                  <a:lnTo>
                    <a:pt x="137867" y="131941"/>
                  </a:lnTo>
                  <a:lnTo>
                    <a:pt x="193548" y="138684"/>
                  </a:lnTo>
                  <a:lnTo>
                    <a:pt x="248643" y="131941"/>
                  </a:lnTo>
                  <a:lnTo>
                    <a:pt x="296716" y="113275"/>
                  </a:lnTo>
                  <a:lnTo>
                    <a:pt x="334767" y="85027"/>
                  </a:lnTo>
                  <a:lnTo>
                    <a:pt x="359798" y="49536"/>
                  </a:lnTo>
                  <a:lnTo>
                    <a:pt x="368808" y="9144"/>
                  </a:lnTo>
                  <a:lnTo>
                    <a:pt x="368808" y="4572"/>
                  </a:lnTo>
                  <a:lnTo>
                    <a:pt x="373380" y="0"/>
                  </a:lnTo>
                  <a:lnTo>
                    <a:pt x="382524" y="0"/>
                  </a:lnTo>
                  <a:lnTo>
                    <a:pt x="387096" y="4572"/>
                  </a:lnTo>
                  <a:lnTo>
                    <a:pt x="387096" y="9144"/>
                  </a:lnTo>
                  <a:lnTo>
                    <a:pt x="380273" y="48140"/>
                  </a:lnTo>
                  <a:lnTo>
                    <a:pt x="360962" y="83368"/>
                  </a:lnTo>
                  <a:lnTo>
                    <a:pt x="330898" y="113347"/>
                  </a:lnTo>
                  <a:lnTo>
                    <a:pt x="291817" y="136595"/>
                  </a:lnTo>
                  <a:lnTo>
                    <a:pt x="245455" y="151630"/>
                  </a:lnTo>
                  <a:lnTo>
                    <a:pt x="193548" y="156972"/>
                  </a:lnTo>
                  <a:close/>
                </a:path>
              </a:pathLst>
            </a:custGeom>
            <a:solidFill>
              <a:srgbClr val="F66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80260" y="4605337"/>
              <a:ext cx="849630" cy="320675"/>
            </a:xfrm>
            <a:custGeom>
              <a:avLst/>
              <a:gdLst/>
              <a:ahLst/>
              <a:cxnLst/>
              <a:rect l="l" t="t" r="r" b="b"/>
              <a:pathLst>
                <a:path w="849630" h="320675">
                  <a:moveTo>
                    <a:pt x="45720" y="320230"/>
                  </a:moveTo>
                  <a:lnTo>
                    <a:pt x="0" y="199834"/>
                  </a:lnTo>
                  <a:lnTo>
                    <a:pt x="763524" y="3238"/>
                  </a:lnTo>
                  <a:lnTo>
                    <a:pt x="788812" y="0"/>
                  </a:lnTo>
                  <a:lnTo>
                    <a:pt x="812673" y="5905"/>
                  </a:lnTo>
                  <a:lnTo>
                    <a:pt x="832532" y="20383"/>
                  </a:lnTo>
                  <a:lnTo>
                    <a:pt x="845820" y="42862"/>
                  </a:lnTo>
                  <a:lnTo>
                    <a:pt x="849058" y="67246"/>
                  </a:lnTo>
                  <a:lnTo>
                    <a:pt x="843153" y="90487"/>
                  </a:lnTo>
                  <a:lnTo>
                    <a:pt x="828675" y="109728"/>
                  </a:lnTo>
                  <a:lnTo>
                    <a:pt x="806196" y="122110"/>
                  </a:lnTo>
                  <a:lnTo>
                    <a:pt x="45720" y="320230"/>
                  </a:lnTo>
                  <a:close/>
                </a:path>
              </a:pathLst>
            </a:custGeom>
            <a:solidFill>
              <a:srgbClr val="493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19299" y="4800600"/>
              <a:ext cx="125095" cy="283845"/>
            </a:xfrm>
            <a:custGeom>
              <a:avLst/>
              <a:gdLst/>
              <a:ahLst/>
              <a:cxnLst/>
              <a:rect l="l" t="t" r="r" b="b"/>
              <a:pathLst>
                <a:path w="125094" h="283845">
                  <a:moveTo>
                    <a:pt x="9143" y="283463"/>
                  </a:moveTo>
                  <a:lnTo>
                    <a:pt x="0" y="0"/>
                  </a:lnTo>
                  <a:lnTo>
                    <a:pt x="80771" y="0"/>
                  </a:lnTo>
                  <a:lnTo>
                    <a:pt x="124968" y="112775"/>
                  </a:lnTo>
                  <a:lnTo>
                    <a:pt x="9143" y="283463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969007" y="4497324"/>
              <a:ext cx="1245235" cy="71755"/>
            </a:xfrm>
            <a:custGeom>
              <a:avLst/>
              <a:gdLst/>
              <a:ahLst/>
              <a:cxnLst/>
              <a:rect l="l" t="t" r="r" b="b"/>
              <a:pathLst>
                <a:path w="1245235" h="71754">
                  <a:moveTo>
                    <a:pt x="1199388" y="71627"/>
                  </a:moveTo>
                  <a:lnTo>
                    <a:pt x="45719" y="71627"/>
                  </a:lnTo>
                  <a:lnTo>
                    <a:pt x="28289" y="70770"/>
                  </a:lnTo>
                  <a:lnTo>
                    <a:pt x="13715" y="67055"/>
                  </a:lnTo>
                  <a:lnTo>
                    <a:pt x="3714" y="58769"/>
                  </a:lnTo>
                  <a:lnTo>
                    <a:pt x="0" y="44195"/>
                  </a:lnTo>
                  <a:lnTo>
                    <a:pt x="0" y="0"/>
                  </a:lnTo>
                  <a:lnTo>
                    <a:pt x="1245108" y="0"/>
                  </a:lnTo>
                  <a:lnTo>
                    <a:pt x="1245108" y="44195"/>
                  </a:lnTo>
                  <a:lnTo>
                    <a:pt x="1241393" y="58769"/>
                  </a:lnTo>
                  <a:lnTo>
                    <a:pt x="1231392" y="67055"/>
                  </a:lnTo>
                  <a:lnTo>
                    <a:pt x="1216818" y="70770"/>
                  </a:lnTo>
                  <a:lnTo>
                    <a:pt x="1199388" y="71627"/>
                  </a:lnTo>
                  <a:close/>
                </a:path>
              </a:pathLst>
            </a:custGeom>
            <a:solidFill>
              <a:srgbClr val="9EA3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969007" y="4465320"/>
              <a:ext cx="1245235" cy="47625"/>
            </a:xfrm>
            <a:custGeom>
              <a:avLst/>
              <a:gdLst/>
              <a:ahLst/>
              <a:cxnLst/>
              <a:rect l="l" t="t" r="r" b="b"/>
              <a:pathLst>
                <a:path w="1245235" h="47625">
                  <a:moveTo>
                    <a:pt x="1245108" y="47244"/>
                  </a:moveTo>
                  <a:lnTo>
                    <a:pt x="0" y="47244"/>
                  </a:lnTo>
                  <a:lnTo>
                    <a:pt x="0" y="22860"/>
                  </a:lnTo>
                  <a:lnTo>
                    <a:pt x="2071" y="13501"/>
                  </a:lnTo>
                  <a:lnTo>
                    <a:pt x="7429" y="6286"/>
                  </a:lnTo>
                  <a:lnTo>
                    <a:pt x="14787" y="1643"/>
                  </a:lnTo>
                  <a:lnTo>
                    <a:pt x="22860" y="0"/>
                  </a:lnTo>
                  <a:lnTo>
                    <a:pt x="1222248" y="0"/>
                  </a:lnTo>
                  <a:lnTo>
                    <a:pt x="1230320" y="1643"/>
                  </a:lnTo>
                  <a:lnTo>
                    <a:pt x="1237678" y="6286"/>
                  </a:lnTo>
                  <a:lnTo>
                    <a:pt x="1243036" y="13501"/>
                  </a:lnTo>
                  <a:lnTo>
                    <a:pt x="1245108" y="22860"/>
                  </a:lnTo>
                  <a:lnTo>
                    <a:pt x="1245108" y="47244"/>
                  </a:lnTo>
                  <a:close/>
                </a:path>
              </a:pathLst>
            </a:custGeom>
            <a:solidFill>
              <a:srgbClr val="B8B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969007" y="4533900"/>
              <a:ext cx="1245235" cy="29209"/>
            </a:xfrm>
            <a:custGeom>
              <a:avLst/>
              <a:gdLst/>
              <a:ahLst/>
              <a:cxnLst/>
              <a:rect l="l" t="t" r="r" b="b"/>
              <a:pathLst>
                <a:path w="1245235" h="29210">
                  <a:moveTo>
                    <a:pt x="0" y="28956"/>
                  </a:moveTo>
                  <a:lnTo>
                    <a:pt x="1245108" y="28956"/>
                  </a:lnTo>
                  <a:lnTo>
                    <a:pt x="1245108" y="0"/>
                  </a:lnTo>
                  <a:lnTo>
                    <a:pt x="0" y="0"/>
                  </a:lnTo>
                  <a:lnTo>
                    <a:pt x="0" y="28956"/>
                  </a:lnTo>
                  <a:close/>
                </a:path>
              </a:pathLst>
            </a:custGeom>
            <a:solidFill>
              <a:srgbClr val="9397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88820" y="5553456"/>
              <a:ext cx="123443" cy="12496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70860" y="5553456"/>
              <a:ext cx="123443" cy="12496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94715" y="4636008"/>
              <a:ext cx="4395470" cy="165100"/>
            </a:xfrm>
            <a:custGeom>
              <a:avLst/>
              <a:gdLst/>
              <a:ahLst/>
              <a:cxnLst/>
              <a:rect l="l" t="t" r="r" b="b"/>
              <a:pathLst>
                <a:path w="4395470" h="165100">
                  <a:moveTo>
                    <a:pt x="0" y="164591"/>
                  </a:moveTo>
                  <a:lnTo>
                    <a:pt x="4395216" y="164591"/>
                  </a:lnTo>
                  <a:lnTo>
                    <a:pt x="4395216" y="0"/>
                  </a:lnTo>
                  <a:lnTo>
                    <a:pt x="0" y="0"/>
                  </a:lnTo>
                  <a:lnTo>
                    <a:pt x="0" y="164591"/>
                  </a:lnTo>
                  <a:close/>
                </a:path>
              </a:pathLst>
            </a:custGeom>
            <a:solidFill>
              <a:srgbClr val="DBB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94715" y="4562856"/>
              <a:ext cx="4395470" cy="73660"/>
            </a:xfrm>
            <a:custGeom>
              <a:avLst/>
              <a:gdLst/>
              <a:ahLst/>
              <a:cxnLst/>
              <a:rect l="l" t="t" r="r" b="b"/>
              <a:pathLst>
                <a:path w="4395470" h="73660">
                  <a:moveTo>
                    <a:pt x="4395216" y="73151"/>
                  </a:moveTo>
                  <a:lnTo>
                    <a:pt x="0" y="73151"/>
                  </a:lnTo>
                  <a:lnTo>
                    <a:pt x="0" y="0"/>
                  </a:lnTo>
                  <a:lnTo>
                    <a:pt x="4395216" y="0"/>
                  </a:lnTo>
                  <a:lnTo>
                    <a:pt x="4395216" y="73151"/>
                  </a:lnTo>
                  <a:close/>
                </a:path>
              </a:pathLst>
            </a:custGeom>
            <a:solidFill>
              <a:srgbClr val="EFCF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86156" y="4901196"/>
              <a:ext cx="4213860" cy="844550"/>
            </a:xfrm>
            <a:custGeom>
              <a:avLst/>
              <a:gdLst/>
              <a:ahLst/>
              <a:cxnLst/>
              <a:rect l="l" t="t" r="r" b="b"/>
              <a:pathLst>
                <a:path w="4213860" h="844550">
                  <a:moveTo>
                    <a:pt x="182880" y="0"/>
                  </a:moveTo>
                  <a:lnTo>
                    <a:pt x="0" y="0"/>
                  </a:lnTo>
                  <a:lnTo>
                    <a:pt x="0" y="844296"/>
                  </a:lnTo>
                  <a:lnTo>
                    <a:pt x="182880" y="844296"/>
                  </a:lnTo>
                  <a:lnTo>
                    <a:pt x="182880" y="0"/>
                  </a:lnTo>
                  <a:close/>
                </a:path>
                <a:path w="4213860" h="844550">
                  <a:moveTo>
                    <a:pt x="4213860" y="0"/>
                  </a:moveTo>
                  <a:lnTo>
                    <a:pt x="4030980" y="0"/>
                  </a:lnTo>
                  <a:lnTo>
                    <a:pt x="4030980" y="844296"/>
                  </a:lnTo>
                  <a:lnTo>
                    <a:pt x="4213860" y="844296"/>
                  </a:lnTo>
                  <a:lnTo>
                    <a:pt x="4213860" y="0"/>
                  </a:lnTo>
                  <a:close/>
                </a:path>
              </a:pathLst>
            </a:custGeom>
            <a:solidFill>
              <a:srgbClr val="DBB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36675" y="5145024"/>
              <a:ext cx="649605" cy="85725"/>
            </a:xfrm>
            <a:custGeom>
              <a:avLst/>
              <a:gdLst/>
              <a:ahLst/>
              <a:cxnLst/>
              <a:rect l="l" t="t" r="r" b="b"/>
              <a:pathLst>
                <a:path w="649604" h="85725">
                  <a:moveTo>
                    <a:pt x="0" y="85344"/>
                  </a:moveTo>
                  <a:lnTo>
                    <a:pt x="649224" y="85344"/>
                  </a:lnTo>
                  <a:lnTo>
                    <a:pt x="649224" y="0"/>
                  </a:lnTo>
                  <a:lnTo>
                    <a:pt x="0" y="0"/>
                  </a:lnTo>
                  <a:lnTo>
                    <a:pt x="0" y="85344"/>
                  </a:lnTo>
                  <a:close/>
                </a:path>
              </a:pathLst>
            </a:custGeom>
            <a:solidFill>
              <a:srgbClr val="F7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485900" y="5145024"/>
              <a:ext cx="90170" cy="490855"/>
            </a:xfrm>
            <a:custGeom>
              <a:avLst/>
              <a:gdLst/>
              <a:ahLst/>
              <a:cxnLst/>
              <a:rect l="l" t="t" r="r" b="b"/>
              <a:pathLst>
                <a:path w="90169" h="490854">
                  <a:moveTo>
                    <a:pt x="89916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0" y="490728"/>
                  </a:lnTo>
                  <a:lnTo>
                    <a:pt x="39624" y="490728"/>
                  </a:lnTo>
                  <a:lnTo>
                    <a:pt x="39624" y="85344"/>
                  </a:lnTo>
                  <a:lnTo>
                    <a:pt x="89916" y="85344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A3A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73252" y="5062727"/>
              <a:ext cx="649605" cy="82550"/>
            </a:xfrm>
            <a:custGeom>
              <a:avLst/>
              <a:gdLst/>
              <a:ahLst/>
              <a:cxnLst/>
              <a:rect l="l" t="t" r="r" b="b"/>
              <a:pathLst>
                <a:path w="649604" h="82550">
                  <a:moveTo>
                    <a:pt x="649223" y="82296"/>
                  </a:moveTo>
                  <a:lnTo>
                    <a:pt x="0" y="82296"/>
                  </a:lnTo>
                  <a:lnTo>
                    <a:pt x="0" y="0"/>
                  </a:lnTo>
                  <a:lnTo>
                    <a:pt x="649223" y="0"/>
                  </a:lnTo>
                  <a:lnTo>
                    <a:pt x="649223" y="82296"/>
                  </a:lnTo>
                  <a:close/>
                </a:path>
              </a:pathLst>
            </a:custGeom>
            <a:solidFill>
              <a:srgbClr val="F7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522475" y="5062727"/>
              <a:ext cx="88900" cy="82550"/>
            </a:xfrm>
            <a:custGeom>
              <a:avLst/>
              <a:gdLst/>
              <a:ahLst/>
              <a:cxnLst/>
              <a:rect l="l" t="t" r="r" b="b"/>
              <a:pathLst>
                <a:path w="88900" h="82550">
                  <a:moveTo>
                    <a:pt x="88392" y="82296"/>
                  </a:moveTo>
                  <a:lnTo>
                    <a:pt x="0" y="82296"/>
                  </a:lnTo>
                  <a:lnTo>
                    <a:pt x="0" y="0"/>
                  </a:lnTo>
                  <a:lnTo>
                    <a:pt x="88392" y="0"/>
                  </a:lnTo>
                  <a:lnTo>
                    <a:pt x="88392" y="82296"/>
                  </a:lnTo>
                  <a:close/>
                </a:path>
              </a:pathLst>
            </a:custGeom>
            <a:solidFill>
              <a:srgbClr val="A3A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54963" y="4920996"/>
              <a:ext cx="649605" cy="142240"/>
            </a:xfrm>
            <a:custGeom>
              <a:avLst/>
              <a:gdLst/>
              <a:ahLst/>
              <a:cxnLst/>
              <a:rect l="l" t="t" r="r" b="b"/>
              <a:pathLst>
                <a:path w="649604" h="142239">
                  <a:moveTo>
                    <a:pt x="649223" y="141731"/>
                  </a:moveTo>
                  <a:lnTo>
                    <a:pt x="0" y="141731"/>
                  </a:lnTo>
                  <a:lnTo>
                    <a:pt x="0" y="0"/>
                  </a:lnTo>
                  <a:lnTo>
                    <a:pt x="649223" y="0"/>
                  </a:lnTo>
                  <a:lnTo>
                    <a:pt x="649223" y="141731"/>
                  </a:lnTo>
                  <a:close/>
                </a:path>
              </a:pathLst>
            </a:custGeom>
            <a:solidFill>
              <a:srgbClr val="F7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306068" y="4920995"/>
              <a:ext cx="288290" cy="248920"/>
            </a:xfrm>
            <a:custGeom>
              <a:avLst/>
              <a:gdLst/>
              <a:ahLst/>
              <a:cxnLst/>
              <a:rect l="l" t="t" r="r" b="b"/>
              <a:pathLst>
                <a:path w="288290" h="248920">
                  <a:moveTo>
                    <a:pt x="179832" y="224028"/>
                  </a:moveTo>
                  <a:lnTo>
                    <a:pt x="30480" y="224028"/>
                  </a:lnTo>
                  <a:lnTo>
                    <a:pt x="0" y="225564"/>
                  </a:lnTo>
                  <a:lnTo>
                    <a:pt x="179832" y="248412"/>
                  </a:lnTo>
                  <a:lnTo>
                    <a:pt x="179832" y="224028"/>
                  </a:lnTo>
                  <a:close/>
                </a:path>
                <a:path w="288290" h="248920">
                  <a:moveTo>
                    <a:pt x="288036" y="0"/>
                  </a:moveTo>
                  <a:lnTo>
                    <a:pt x="198107" y="0"/>
                  </a:lnTo>
                  <a:lnTo>
                    <a:pt x="198107" y="141732"/>
                  </a:lnTo>
                  <a:lnTo>
                    <a:pt x="288036" y="141732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A3A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16508" y="5062727"/>
              <a:ext cx="291465" cy="36830"/>
            </a:xfrm>
            <a:custGeom>
              <a:avLst/>
              <a:gdLst/>
              <a:ahLst/>
              <a:cxnLst/>
              <a:rect l="l" t="t" r="r" b="b"/>
              <a:pathLst>
                <a:path w="291465" h="36829">
                  <a:moveTo>
                    <a:pt x="76200" y="36575"/>
                  </a:moveTo>
                  <a:lnTo>
                    <a:pt x="0" y="0"/>
                  </a:lnTo>
                  <a:lnTo>
                    <a:pt x="291084" y="0"/>
                  </a:lnTo>
                  <a:lnTo>
                    <a:pt x="76200" y="36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74191" y="5230368"/>
              <a:ext cx="751840" cy="515620"/>
            </a:xfrm>
            <a:custGeom>
              <a:avLst/>
              <a:gdLst/>
              <a:ahLst/>
              <a:cxnLst/>
              <a:rect l="l" t="t" r="r" b="b"/>
              <a:pathLst>
                <a:path w="751840" h="515620">
                  <a:moveTo>
                    <a:pt x="0" y="515112"/>
                  </a:moveTo>
                  <a:lnTo>
                    <a:pt x="751332" y="515112"/>
                  </a:lnTo>
                  <a:lnTo>
                    <a:pt x="751332" y="0"/>
                  </a:lnTo>
                  <a:lnTo>
                    <a:pt x="0" y="0"/>
                  </a:lnTo>
                  <a:lnTo>
                    <a:pt x="0" y="515112"/>
                  </a:lnTo>
                  <a:close/>
                </a:path>
              </a:pathLst>
            </a:custGeom>
            <a:solidFill>
              <a:srgbClr val="B39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24128" y="5230368"/>
              <a:ext cx="596265" cy="515620"/>
            </a:xfrm>
            <a:custGeom>
              <a:avLst/>
              <a:gdLst/>
              <a:ahLst/>
              <a:cxnLst/>
              <a:rect l="l" t="t" r="r" b="b"/>
              <a:pathLst>
                <a:path w="596265" h="515620">
                  <a:moveTo>
                    <a:pt x="265176" y="108204"/>
                  </a:moveTo>
                  <a:lnTo>
                    <a:pt x="262483" y="94373"/>
                  </a:lnTo>
                  <a:lnTo>
                    <a:pt x="255079" y="83248"/>
                  </a:lnTo>
                  <a:lnTo>
                    <a:pt x="243954" y="75844"/>
                  </a:lnTo>
                  <a:lnTo>
                    <a:pt x="230124" y="73152"/>
                  </a:lnTo>
                  <a:lnTo>
                    <a:pt x="36576" y="73152"/>
                  </a:lnTo>
                  <a:lnTo>
                    <a:pt x="21856" y="75844"/>
                  </a:lnTo>
                  <a:lnTo>
                    <a:pt x="10287" y="83248"/>
                  </a:lnTo>
                  <a:lnTo>
                    <a:pt x="2705" y="94373"/>
                  </a:lnTo>
                  <a:lnTo>
                    <a:pt x="0" y="108204"/>
                  </a:lnTo>
                  <a:lnTo>
                    <a:pt x="2705" y="122288"/>
                  </a:lnTo>
                  <a:lnTo>
                    <a:pt x="10287" y="133921"/>
                  </a:lnTo>
                  <a:lnTo>
                    <a:pt x="21856" y="141859"/>
                  </a:lnTo>
                  <a:lnTo>
                    <a:pt x="36576" y="144780"/>
                  </a:lnTo>
                  <a:lnTo>
                    <a:pt x="230124" y="144780"/>
                  </a:lnTo>
                  <a:lnTo>
                    <a:pt x="243954" y="141859"/>
                  </a:lnTo>
                  <a:lnTo>
                    <a:pt x="255079" y="133921"/>
                  </a:lnTo>
                  <a:lnTo>
                    <a:pt x="262483" y="122288"/>
                  </a:lnTo>
                  <a:lnTo>
                    <a:pt x="265176" y="108204"/>
                  </a:lnTo>
                  <a:close/>
                </a:path>
                <a:path w="596265" h="515620">
                  <a:moveTo>
                    <a:pt x="595884" y="0"/>
                  </a:moveTo>
                  <a:lnTo>
                    <a:pt x="501396" y="0"/>
                  </a:lnTo>
                  <a:lnTo>
                    <a:pt x="501396" y="515124"/>
                  </a:lnTo>
                  <a:lnTo>
                    <a:pt x="595884" y="515124"/>
                  </a:lnTo>
                  <a:lnTo>
                    <a:pt x="595884" y="0"/>
                  </a:lnTo>
                  <a:close/>
                </a:path>
              </a:pathLst>
            </a:custGeom>
            <a:solidFill>
              <a:srgbClr val="A58E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112519" y="5303520"/>
              <a:ext cx="176784" cy="716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86156" y="4800612"/>
              <a:ext cx="4213860" cy="100965"/>
            </a:xfrm>
            <a:custGeom>
              <a:avLst/>
              <a:gdLst/>
              <a:ahLst/>
              <a:cxnLst/>
              <a:rect l="l" t="t" r="r" b="b"/>
              <a:pathLst>
                <a:path w="4213860" h="100964">
                  <a:moveTo>
                    <a:pt x="182880" y="0"/>
                  </a:moveTo>
                  <a:lnTo>
                    <a:pt x="0" y="0"/>
                  </a:lnTo>
                  <a:lnTo>
                    <a:pt x="0" y="100584"/>
                  </a:lnTo>
                  <a:lnTo>
                    <a:pt x="182880" y="100584"/>
                  </a:lnTo>
                  <a:lnTo>
                    <a:pt x="182880" y="0"/>
                  </a:lnTo>
                  <a:close/>
                </a:path>
                <a:path w="4213860" h="100964">
                  <a:moveTo>
                    <a:pt x="4213860" y="0"/>
                  </a:moveTo>
                  <a:lnTo>
                    <a:pt x="4030980" y="0"/>
                  </a:lnTo>
                  <a:lnTo>
                    <a:pt x="4030980" y="100584"/>
                  </a:lnTo>
                  <a:lnTo>
                    <a:pt x="4213860" y="100584"/>
                  </a:lnTo>
                  <a:lnTo>
                    <a:pt x="4213860" y="0"/>
                  </a:lnTo>
                  <a:close/>
                </a:path>
              </a:pathLst>
            </a:custGeom>
            <a:solidFill>
              <a:srgbClr val="C6A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246376" y="3105364"/>
              <a:ext cx="120396" cy="7522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816351" y="3105364"/>
              <a:ext cx="120395" cy="7522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9355835" y="900684"/>
            <a:ext cx="1161415" cy="923925"/>
            <a:chOff x="9355835" y="900684"/>
            <a:chExt cx="1161415" cy="923925"/>
          </a:xfrm>
        </p:grpSpPr>
        <p:sp>
          <p:nvSpPr>
            <p:cNvPr id="78" name="object 78"/>
            <p:cNvSpPr/>
            <p:nvPr/>
          </p:nvSpPr>
          <p:spPr>
            <a:xfrm>
              <a:off x="9355835" y="1607820"/>
              <a:ext cx="1161288" cy="21649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368027" y="900684"/>
              <a:ext cx="1135379" cy="7254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/>
          <p:nvPr/>
        </p:nvSpPr>
        <p:spPr>
          <a:xfrm>
            <a:off x="0" y="6387084"/>
            <a:ext cx="5394960" cy="399415"/>
          </a:xfrm>
          <a:custGeom>
            <a:avLst/>
            <a:gdLst/>
            <a:ahLst/>
            <a:cxnLst/>
            <a:rect l="l" t="t" r="r" b="b"/>
            <a:pathLst>
              <a:path w="5394960" h="399415">
                <a:moveTo>
                  <a:pt x="5394959" y="399288"/>
                </a:moveTo>
                <a:lnTo>
                  <a:pt x="0" y="399288"/>
                </a:lnTo>
                <a:lnTo>
                  <a:pt x="0" y="0"/>
                </a:lnTo>
                <a:lnTo>
                  <a:pt x="5394959" y="0"/>
                </a:lnTo>
                <a:lnTo>
                  <a:pt x="5394959" y="399288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14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2191" y="772667"/>
            <a:ext cx="3830193" cy="2660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4595" y="1833419"/>
            <a:ext cx="8651240" cy="45364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200"/>
              </a:lnSpc>
              <a:spcBef>
                <a:spcPts val="95"/>
              </a:spcBef>
            </a:pPr>
            <a:r>
              <a:rPr sz="2100" b="1" spc="-55" dirty="0">
                <a:latin typeface="Arial"/>
                <a:cs typeface="Arial"/>
              </a:rPr>
              <a:t>Sejak </a:t>
            </a:r>
            <a:r>
              <a:rPr sz="2100" b="1" spc="5" dirty="0">
                <a:latin typeface="Arial"/>
                <a:cs typeface="Arial"/>
              </a:rPr>
              <a:t>terbentuknya </a:t>
            </a:r>
            <a:r>
              <a:rPr sz="2100" b="1" spc="-105" dirty="0">
                <a:latin typeface="Arial"/>
                <a:cs typeface="Arial"/>
              </a:rPr>
              <a:t>Komsus </a:t>
            </a:r>
            <a:r>
              <a:rPr sz="2100" b="1" spc="-20" dirty="0">
                <a:latin typeface="Arial"/>
                <a:cs typeface="Arial"/>
              </a:rPr>
              <a:t>pada </a:t>
            </a:r>
            <a:r>
              <a:rPr sz="2100" b="1" spc="5" dirty="0">
                <a:latin typeface="Arial"/>
                <a:cs typeface="Arial"/>
              </a:rPr>
              <a:t>tanggal </a:t>
            </a:r>
            <a:r>
              <a:rPr sz="2100" b="1" spc="40" dirty="0">
                <a:latin typeface="Arial"/>
                <a:cs typeface="Arial"/>
              </a:rPr>
              <a:t>3 </a:t>
            </a:r>
            <a:r>
              <a:rPr sz="2100" b="1" spc="-30" dirty="0">
                <a:latin typeface="Arial"/>
                <a:cs typeface="Arial"/>
              </a:rPr>
              <a:t>Desember </a:t>
            </a:r>
            <a:r>
              <a:rPr sz="2100" b="1" spc="40" dirty="0">
                <a:latin typeface="Arial"/>
                <a:cs typeface="Arial"/>
              </a:rPr>
              <a:t>2010 </a:t>
            </a:r>
            <a:r>
              <a:rPr sz="2100" b="1" spc="-65" dirty="0">
                <a:latin typeface="Arial"/>
                <a:cs typeface="Arial"/>
              </a:rPr>
              <a:t>sudah  </a:t>
            </a:r>
            <a:r>
              <a:rPr sz="2100" b="1" spc="-25" dirty="0">
                <a:latin typeface="Arial"/>
                <a:cs typeface="Arial"/>
              </a:rPr>
              <a:t>banyak </a:t>
            </a:r>
            <a:r>
              <a:rPr sz="2100" b="1" spc="-55" dirty="0">
                <a:latin typeface="Arial"/>
                <a:cs typeface="Arial"/>
              </a:rPr>
              <a:t>sekolah sekolah </a:t>
            </a:r>
            <a:r>
              <a:rPr sz="2100" b="1" spc="-20" dirty="0">
                <a:latin typeface="Arial"/>
                <a:cs typeface="Arial"/>
              </a:rPr>
              <a:t>disetiap </a:t>
            </a:r>
            <a:r>
              <a:rPr sz="2100" b="1" spc="-10" dirty="0">
                <a:latin typeface="Arial"/>
                <a:cs typeface="Arial"/>
              </a:rPr>
              <a:t>jenjang </a:t>
            </a:r>
            <a:r>
              <a:rPr sz="2100" b="1" spc="-20" dirty="0">
                <a:latin typeface="Arial"/>
                <a:cs typeface="Arial"/>
              </a:rPr>
              <a:t>Pendidikan </a:t>
            </a:r>
            <a:r>
              <a:rPr sz="2100" b="1" spc="-15" dirty="0">
                <a:latin typeface="Arial"/>
                <a:cs typeface="Arial"/>
              </a:rPr>
              <a:t>yang </a:t>
            </a:r>
            <a:r>
              <a:rPr sz="2100" b="1" spc="10" dirty="0">
                <a:latin typeface="Arial"/>
                <a:cs typeface="Arial"/>
              </a:rPr>
              <a:t>telah  </a:t>
            </a:r>
            <a:r>
              <a:rPr sz="2100" b="1" spc="-10" dirty="0">
                <a:latin typeface="Arial"/>
                <a:cs typeface="Arial"/>
              </a:rPr>
              <a:t>mengadakan </a:t>
            </a:r>
            <a:r>
              <a:rPr sz="2100" b="1" spc="-40" dirty="0">
                <a:latin typeface="Arial"/>
                <a:cs typeface="Arial"/>
              </a:rPr>
              <a:t>kerjasama  </a:t>
            </a:r>
            <a:r>
              <a:rPr sz="2100" b="1" spc="-15" dirty="0">
                <a:latin typeface="Arial"/>
                <a:cs typeface="Arial"/>
              </a:rPr>
              <a:t>dengan</a:t>
            </a:r>
            <a:r>
              <a:rPr sz="2100" b="1" spc="550" dirty="0">
                <a:latin typeface="Arial"/>
                <a:cs typeface="Arial"/>
              </a:rPr>
              <a:t> </a:t>
            </a:r>
            <a:r>
              <a:rPr sz="2100" b="1" spc="-110" dirty="0">
                <a:latin typeface="Arial"/>
                <a:cs typeface="Arial"/>
              </a:rPr>
              <a:t>Komsus </a:t>
            </a:r>
            <a:r>
              <a:rPr sz="2100" b="1" spc="15" dirty="0">
                <a:latin typeface="Arial"/>
                <a:cs typeface="Arial"/>
              </a:rPr>
              <a:t>di </a:t>
            </a:r>
            <a:r>
              <a:rPr sz="2100" b="1" spc="-45" dirty="0">
                <a:latin typeface="Arial"/>
                <a:cs typeface="Arial"/>
              </a:rPr>
              <a:t>seluruh </a:t>
            </a:r>
            <a:r>
              <a:rPr sz="2100" b="1" spc="-40" dirty="0">
                <a:latin typeface="Arial"/>
                <a:cs typeface="Arial"/>
              </a:rPr>
              <a:t>Propinsi  </a:t>
            </a:r>
            <a:r>
              <a:rPr sz="2100" b="1" spc="15" dirty="0">
                <a:latin typeface="Arial"/>
                <a:cs typeface="Arial"/>
              </a:rPr>
              <a:t>di  </a:t>
            </a:r>
            <a:r>
              <a:rPr sz="2100" b="1" spc="-30" dirty="0">
                <a:latin typeface="Arial"/>
                <a:cs typeface="Arial"/>
              </a:rPr>
              <a:t>Indonesia.</a:t>
            </a:r>
            <a:endParaRPr sz="2100" dirty="0">
              <a:latin typeface="Arial"/>
              <a:cs typeface="Arial"/>
            </a:endParaRPr>
          </a:p>
          <a:p>
            <a:pPr marL="412750" indent="-400050">
              <a:lnSpc>
                <a:spcPct val="100000"/>
              </a:lnSpc>
              <a:buAutoNum type="arabicPeriod"/>
              <a:tabLst>
                <a:tab pos="412115" algn="l"/>
                <a:tab pos="412750" algn="l"/>
              </a:tabLst>
            </a:pPr>
            <a:r>
              <a:rPr lang="en-US" sz="2100" b="1" spc="-50" dirty="0" err="1" smtClean="0">
                <a:latin typeface="Arial"/>
                <a:cs typeface="Arial"/>
              </a:rPr>
              <a:t>Perpustakaan</a:t>
            </a:r>
            <a:r>
              <a:rPr lang="en-US" sz="2100" b="1" spc="-50" dirty="0" smtClean="0">
                <a:latin typeface="Arial"/>
                <a:cs typeface="Arial"/>
              </a:rPr>
              <a:t> Nasional </a:t>
            </a:r>
            <a:r>
              <a:rPr lang="en-US" sz="2100" b="1" spc="-50" dirty="0" err="1" smtClean="0">
                <a:latin typeface="Arial"/>
                <a:cs typeface="Arial"/>
              </a:rPr>
              <a:t>Republik</a:t>
            </a:r>
            <a:r>
              <a:rPr lang="en-US" sz="2100" b="1" spc="-50" dirty="0" smtClean="0">
                <a:latin typeface="Arial"/>
                <a:cs typeface="Arial"/>
              </a:rPr>
              <a:t> Indonesia</a:t>
            </a:r>
          </a:p>
          <a:p>
            <a:pPr marL="412750" indent="-400050">
              <a:lnSpc>
                <a:spcPct val="100000"/>
              </a:lnSpc>
              <a:buAutoNum type="arabicPeriod"/>
              <a:tabLst>
                <a:tab pos="412115" algn="l"/>
                <a:tab pos="412750" algn="l"/>
              </a:tabLst>
            </a:pPr>
            <a:r>
              <a:rPr lang="en-US" sz="2100" b="1" spc="-50" dirty="0" err="1" smtClean="0">
                <a:latin typeface="Arial"/>
                <a:cs typeface="Arial"/>
              </a:rPr>
              <a:t>Universitas</a:t>
            </a:r>
            <a:r>
              <a:rPr lang="en-US" sz="2100" b="1" spc="-50" dirty="0" smtClean="0">
                <a:latin typeface="Arial"/>
                <a:cs typeface="Arial"/>
              </a:rPr>
              <a:t> </a:t>
            </a:r>
            <a:r>
              <a:rPr lang="en-US" sz="2100" b="1" spc="-50" dirty="0" err="1" smtClean="0">
                <a:latin typeface="Arial"/>
                <a:cs typeface="Arial"/>
              </a:rPr>
              <a:t>Negeri</a:t>
            </a:r>
            <a:r>
              <a:rPr lang="en-US" sz="2100" b="1" spc="-50" dirty="0" smtClean="0">
                <a:latin typeface="Arial"/>
                <a:cs typeface="Arial"/>
              </a:rPr>
              <a:t> Jakarta</a:t>
            </a:r>
          </a:p>
          <a:p>
            <a:pPr marL="412750" indent="-400050">
              <a:lnSpc>
                <a:spcPct val="100000"/>
              </a:lnSpc>
              <a:buAutoNum type="arabicPeriod"/>
              <a:tabLst>
                <a:tab pos="412115" algn="l"/>
                <a:tab pos="412750" algn="l"/>
              </a:tabLst>
            </a:pPr>
            <a:r>
              <a:rPr lang="en-US" sz="2100" b="1" spc="-50" dirty="0" err="1" smtClean="0">
                <a:latin typeface="Arial"/>
                <a:cs typeface="Arial"/>
              </a:rPr>
              <a:t>Universitas</a:t>
            </a:r>
            <a:r>
              <a:rPr lang="en-US" sz="2100" b="1" spc="-50" dirty="0" smtClean="0">
                <a:latin typeface="Arial"/>
                <a:cs typeface="Arial"/>
              </a:rPr>
              <a:t> </a:t>
            </a:r>
            <a:r>
              <a:rPr lang="en-US" sz="2100" b="1" spc="-50" dirty="0" err="1" smtClean="0">
                <a:latin typeface="Arial"/>
                <a:cs typeface="Arial"/>
              </a:rPr>
              <a:t>Pendidikan</a:t>
            </a:r>
            <a:r>
              <a:rPr lang="en-US" sz="2100" b="1" spc="-50" dirty="0" smtClean="0">
                <a:latin typeface="Arial"/>
                <a:cs typeface="Arial"/>
              </a:rPr>
              <a:t> Indonesia</a:t>
            </a:r>
          </a:p>
          <a:p>
            <a:pPr marL="412750" indent="-400050">
              <a:lnSpc>
                <a:spcPct val="100000"/>
              </a:lnSpc>
              <a:buAutoNum type="arabicPeriod"/>
              <a:tabLst>
                <a:tab pos="412115" algn="l"/>
                <a:tab pos="412750" algn="l"/>
              </a:tabLst>
            </a:pPr>
            <a:r>
              <a:rPr sz="2100" b="1" spc="-50" dirty="0" err="1" smtClean="0">
                <a:latin typeface="Arial"/>
                <a:cs typeface="Arial"/>
              </a:rPr>
              <a:t>Dinas</a:t>
            </a:r>
            <a:r>
              <a:rPr sz="2100" b="1" spc="-50" dirty="0" smtClean="0">
                <a:latin typeface="Arial"/>
                <a:cs typeface="Arial"/>
              </a:rPr>
              <a:t> </a:t>
            </a:r>
            <a:r>
              <a:rPr sz="2100" b="1" spc="-25" dirty="0">
                <a:latin typeface="Arial"/>
                <a:cs typeface="Arial"/>
              </a:rPr>
              <a:t>Pendidikan </a:t>
            </a:r>
            <a:r>
              <a:rPr sz="2100" b="1" spc="-15" dirty="0">
                <a:latin typeface="Arial"/>
                <a:cs typeface="Arial"/>
              </a:rPr>
              <a:t>Daerah </a:t>
            </a:r>
            <a:r>
              <a:rPr sz="2100" b="1" spc="-35" dirty="0">
                <a:latin typeface="Arial"/>
                <a:cs typeface="Arial"/>
              </a:rPr>
              <a:t>(Provinsi </a:t>
            </a:r>
            <a:r>
              <a:rPr sz="2100" b="1" spc="-20" dirty="0">
                <a:latin typeface="Arial"/>
                <a:cs typeface="Arial"/>
              </a:rPr>
              <a:t>dan</a:t>
            </a:r>
            <a:r>
              <a:rPr sz="2100" b="1" spc="145" dirty="0">
                <a:latin typeface="Arial"/>
                <a:cs typeface="Arial"/>
              </a:rPr>
              <a:t> </a:t>
            </a:r>
            <a:r>
              <a:rPr sz="2100" b="1" spc="10" dirty="0">
                <a:latin typeface="Arial"/>
                <a:cs typeface="Arial"/>
              </a:rPr>
              <a:t>Kota/Kabupaten)</a:t>
            </a:r>
            <a:endParaRPr sz="2100" dirty="0">
              <a:latin typeface="Arial"/>
              <a:cs typeface="Arial"/>
            </a:endParaRPr>
          </a:p>
          <a:p>
            <a:pPr marL="412750" indent="-400050">
              <a:lnSpc>
                <a:spcPct val="100000"/>
              </a:lnSpc>
              <a:spcBef>
                <a:spcPts val="10"/>
              </a:spcBef>
              <a:buAutoNum type="arabicPeriod"/>
              <a:tabLst>
                <a:tab pos="412115" algn="l"/>
                <a:tab pos="412750" algn="l"/>
              </a:tabLst>
            </a:pPr>
            <a:r>
              <a:rPr sz="2100" b="1" spc="-15" dirty="0">
                <a:latin typeface="Arial"/>
                <a:cs typeface="Arial"/>
              </a:rPr>
              <a:t>Kementerian</a:t>
            </a:r>
            <a:r>
              <a:rPr sz="2100" b="1" spc="10" dirty="0">
                <a:latin typeface="Arial"/>
                <a:cs typeface="Arial"/>
              </a:rPr>
              <a:t> </a:t>
            </a:r>
            <a:r>
              <a:rPr sz="2100" b="1" spc="-10" dirty="0">
                <a:latin typeface="Arial"/>
                <a:cs typeface="Arial"/>
              </a:rPr>
              <a:t>Agama</a:t>
            </a:r>
            <a:endParaRPr sz="2100" dirty="0">
              <a:latin typeface="Arial"/>
              <a:cs typeface="Arial"/>
            </a:endParaRPr>
          </a:p>
          <a:p>
            <a:pPr marL="412750" indent="-400050">
              <a:lnSpc>
                <a:spcPct val="100000"/>
              </a:lnSpc>
              <a:buAutoNum type="arabicPeriod"/>
              <a:tabLst>
                <a:tab pos="412115" algn="l"/>
                <a:tab pos="412750" algn="l"/>
              </a:tabLst>
            </a:pPr>
            <a:r>
              <a:rPr sz="2100" b="1" spc="-15" dirty="0">
                <a:latin typeface="Arial"/>
                <a:cs typeface="Arial"/>
              </a:rPr>
              <a:t>Balai-balai </a:t>
            </a:r>
            <a:r>
              <a:rPr sz="2100" b="1" spc="20" dirty="0">
                <a:latin typeface="Arial"/>
                <a:cs typeface="Arial"/>
              </a:rPr>
              <a:t>Diklat </a:t>
            </a:r>
            <a:r>
              <a:rPr sz="2100" b="1" spc="-25" dirty="0">
                <a:latin typeface="Arial"/>
                <a:cs typeface="Arial"/>
              </a:rPr>
              <a:t>Pendidik </a:t>
            </a:r>
            <a:r>
              <a:rPr sz="2100" b="1" spc="265" dirty="0">
                <a:latin typeface="Arial"/>
                <a:cs typeface="Arial"/>
              </a:rPr>
              <a:t>&amp; </a:t>
            </a:r>
            <a:r>
              <a:rPr sz="2100" b="1" spc="-60" dirty="0">
                <a:latin typeface="Arial"/>
                <a:cs typeface="Arial"/>
              </a:rPr>
              <a:t>Tenaga</a:t>
            </a:r>
            <a:r>
              <a:rPr sz="2100" b="1" spc="-175" dirty="0">
                <a:latin typeface="Arial"/>
                <a:cs typeface="Arial"/>
              </a:rPr>
              <a:t> </a:t>
            </a:r>
            <a:r>
              <a:rPr sz="2100" b="1" spc="-20" dirty="0">
                <a:latin typeface="Arial"/>
                <a:cs typeface="Arial"/>
              </a:rPr>
              <a:t>Kependidikan</a:t>
            </a:r>
            <a:endParaRPr sz="2100" dirty="0">
              <a:latin typeface="Arial"/>
              <a:cs typeface="Arial"/>
            </a:endParaRPr>
          </a:p>
          <a:p>
            <a:pPr marL="412750" indent="-400050">
              <a:lnSpc>
                <a:spcPct val="100000"/>
              </a:lnSpc>
              <a:buAutoNum type="arabicPeriod"/>
              <a:tabLst>
                <a:tab pos="412115" algn="l"/>
                <a:tab pos="412750" algn="l"/>
              </a:tabLst>
            </a:pPr>
            <a:r>
              <a:rPr sz="2100" b="1" spc="-95" dirty="0">
                <a:latin typeface="Arial"/>
                <a:cs typeface="Arial"/>
              </a:rPr>
              <a:t>Yayasan-Yayasan </a:t>
            </a:r>
            <a:r>
              <a:rPr sz="2100" b="1" spc="-25" dirty="0">
                <a:latin typeface="Arial"/>
                <a:cs typeface="Arial"/>
              </a:rPr>
              <a:t>Pendidikan </a:t>
            </a:r>
            <a:r>
              <a:rPr sz="2100" b="1" spc="-60" dirty="0">
                <a:latin typeface="Arial"/>
                <a:cs typeface="Arial"/>
              </a:rPr>
              <a:t>Dasar </a:t>
            </a:r>
            <a:r>
              <a:rPr sz="2100" b="1" spc="-20" dirty="0">
                <a:latin typeface="Arial"/>
                <a:cs typeface="Arial"/>
              </a:rPr>
              <a:t>dan </a:t>
            </a:r>
            <a:r>
              <a:rPr sz="2100" b="1" spc="10" dirty="0">
                <a:latin typeface="Arial"/>
                <a:cs typeface="Arial"/>
              </a:rPr>
              <a:t>Menengah</a:t>
            </a:r>
            <a:r>
              <a:rPr sz="2100" b="1" spc="325" dirty="0">
                <a:latin typeface="Arial"/>
                <a:cs typeface="Arial"/>
              </a:rPr>
              <a:t> </a:t>
            </a:r>
            <a:r>
              <a:rPr sz="2100" b="1" spc="-75" dirty="0">
                <a:latin typeface="Arial"/>
                <a:cs typeface="Arial"/>
              </a:rPr>
              <a:t>Swasta</a:t>
            </a:r>
            <a:endParaRPr sz="2100" dirty="0">
              <a:latin typeface="Arial"/>
              <a:cs typeface="Arial"/>
            </a:endParaRPr>
          </a:p>
          <a:p>
            <a:pPr marL="412750" indent="-400050">
              <a:lnSpc>
                <a:spcPct val="100000"/>
              </a:lnSpc>
              <a:spcBef>
                <a:spcPts val="10"/>
              </a:spcBef>
              <a:buAutoNum type="arabicPeriod"/>
              <a:tabLst>
                <a:tab pos="412115" algn="l"/>
                <a:tab pos="412750" algn="l"/>
              </a:tabLst>
            </a:pPr>
            <a:r>
              <a:rPr sz="2100" b="1" spc="-35" dirty="0">
                <a:latin typeface="Arial"/>
                <a:cs typeface="Arial"/>
              </a:rPr>
              <a:t>Sekolah-Sekolah </a:t>
            </a:r>
            <a:r>
              <a:rPr sz="2100" b="1" spc="-45" dirty="0">
                <a:latin typeface="Arial"/>
                <a:cs typeface="Arial"/>
              </a:rPr>
              <a:t>(TK,SD,SMP,SMA,SMK) </a:t>
            </a:r>
            <a:r>
              <a:rPr sz="2100" b="1" spc="20" dirty="0">
                <a:latin typeface="Arial"/>
                <a:cs typeface="Arial"/>
              </a:rPr>
              <a:t>Negeri </a:t>
            </a:r>
            <a:r>
              <a:rPr sz="2100" b="1" spc="-15" dirty="0">
                <a:latin typeface="Arial"/>
                <a:cs typeface="Arial"/>
              </a:rPr>
              <a:t>dan</a:t>
            </a:r>
            <a:r>
              <a:rPr sz="2100" b="1" spc="100" dirty="0">
                <a:latin typeface="Arial"/>
                <a:cs typeface="Arial"/>
              </a:rPr>
              <a:t> </a:t>
            </a:r>
            <a:r>
              <a:rPr sz="2100" b="1" spc="-70" dirty="0">
                <a:latin typeface="Arial"/>
                <a:cs typeface="Arial"/>
              </a:rPr>
              <a:t>Swasta</a:t>
            </a:r>
            <a:endParaRPr sz="2100" dirty="0">
              <a:latin typeface="Arial"/>
              <a:cs typeface="Arial"/>
            </a:endParaRPr>
          </a:p>
          <a:p>
            <a:pPr marL="412750" indent="-400050">
              <a:lnSpc>
                <a:spcPct val="100000"/>
              </a:lnSpc>
              <a:buAutoNum type="arabicPeriod"/>
              <a:tabLst>
                <a:tab pos="412115" algn="l"/>
                <a:tab pos="412750" algn="l"/>
              </a:tabLst>
            </a:pPr>
            <a:r>
              <a:rPr sz="2100" b="1" spc="-5" dirty="0">
                <a:latin typeface="Arial"/>
                <a:cs typeface="Arial"/>
              </a:rPr>
              <a:t>Madrasah-Madrasah</a:t>
            </a:r>
            <a:r>
              <a:rPr sz="2100" b="1" spc="35" dirty="0">
                <a:latin typeface="Arial"/>
                <a:cs typeface="Arial"/>
              </a:rPr>
              <a:t> </a:t>
            </a:r>
            <a:r>
              <a:rPr sz="2100" b="1" spc="50" dirty="0">
                <a:latin typeface="Arial"/>
                <a:cs typeface="Arial"/>
              </a:rPr>
              <a:t>(RA/MI,MTS,MI,MAK)</a:t>
            </a:r>
            <a:endParaRPr sz="2100" dirty="0">
              <a:latin typeface="Arial"/>
              <a:cs typeface="Arial"/>
            </a:endParaRPr>
          </a:p>
          <a:p>
            <a:pPr marL="412750" indent="-400050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412115" algn="l"/>
                <a:tab pos="412750" algn="l"/>
              </a:tabLst>
            </a:pPr>
            <a:r>
              <a:rPr sz="2100" b="1" spc="-60" dirty="0">
                <a:latin typeface="Arial"/>
                <a:cs typeface="Arial"/>
              </a:rPr>
              <a:t>Personal </a:t>
            </a:r>
            <a:r>
              <a:rPr sz="2100" b="1" spc="-95" dirty="0">
                <a:latin typeface="Arial"/>
                <a:cs typeface="Arial"/>
              </a:rPr>
              <a:t>Coach </a:t>
            </a:r>
            <a:r>
              <a:rPr sz="2100" b="1" spc="-20" dirty="0">
                <a:latin typeface="Arial"/>
                <a:cs typeface="Arial"/>
              </a:rPr>
              <a:t>&amp;Counseling </a:t>
            </a:r>
            <a:r>
              <a:rPr sz="2100" b="1" spc="-10" dirty="0">
                <a:latin typeface="Arial"/>
                <a:cs typeface="Arial"/>
              </a:rPr>
              <a:t>(Pendidik </a:t>
            </a:r>
            <a:r>
              <a:rPr sz="2100" b="1" spc="265" dirty="0">
                <a:latin typeface="Arial"/>
                <a:cs typeface="Arial"/>
              </a:rPr>
              <a:t>&amp; </a:t>
            </a:r>
            <a:r>
              <a:rPr sz="2100" b="1" spc="-60" dirty="0">
                <a:latin typeface="Arial"/>
                <a:cs typeface="Arial"/>
              </a:rPr>
              <a:t>Tenaga</a:t>
            </a:r>
            <a:r>
              <a:rPr sz="2100" b="1" spc="-70" dirty="0">
                <a:latin typeface="Arial"/>
                <a:cs typeface="Arial"/>
              </a:rPr>
              <a:t> </a:t>
            </a:r>
            <a:r>
              <a:rPr sz="2100" b="1" spc="-15" dirty="0" err="1">
                <a:latin typeface="Arial"/>
                <a:cs typeface="Arial"/>
              </a:rPr>
              <a:t>Kependidikan</a:t>
            </a:r>
            <a:r>
              <a:rPr sz="2100" b="1" spc="-15" dirty="0" smtClean="0">
                <a:latin typeface="Arial"/>
                <a:cs typeface="Arial"/>
              </a:rPr>
              <a:t>)</a:t>
            </a:r>
            <a:endParaRPr lang="en-US" sz="2100" b="1" spc="-15" dirty="0" smtClean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90207" y="1153048"/>
            <a:ext cx="1571625" cy="7480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700" i="0" spc="630" dirty="0">
                <a:latin typeface="Arial"/>
                <a:cs typeface="Arial"/>
              </a:rPr>
              <a:t>M</a:t>
            </a:r>
            <a:r>
              <a:rPr sz="4700" i="0" spc="20" dirty="0">
                <a:latin typeface="Arial"/>
                <a:cs typeface="Arial"/>
              </a:rPr>
              <a:t>i</a:t>
            </a:r>
            <a:r>
              <a:rPr sz="4700" i="0" spc="275" dirty="0">
                <a:latin typeface="Arial"/>
                <a:cs typeface="Arial"/>
              </a:rPr>
              <a:t>t</a:t>
            </a:r>
            <a:r>
              <a:rPr sz="4700" i="0" spc="60" dirty="0">
                <a:latin typeface="Arial"/>
                <a:cs typeface="Arial"/>
              </a:rPr>
              <a:t>r</a:t>
            </a:r>
            <a:r>
              <a:rPr sz="4700" i="0" spc="-65" dirty="0">
                <a:latin typeface="Arial"/>
                <a:cs typeface="Arial"/>
              </a:rPr>
              <a:t>a</a:t>
            </a:r>
            <a:endParaRPr sz="47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2058" y="1377696"/>
            <a:ext cx="202311" cy="202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9355835" y="900684"/>
            <a:ext cx="1161415" cy="1452880"/>
            <a:chOff x="9355835" y="900684"/>
            <a:chExt cx="1161415" cy="1452880"/>
          </a:xfrm>
        </p:grpSpPr>
        <p:sp>
          <p:nvSpPr>
            <p:cNvPr id="7" name="object 7"/>
            <p:cNvSpPr/>
            <p:nvPr/>
          </p:nvSpPr>
          <p:spPr>
            <a:xfrm>
              <a:off x="9355835" y="1607820"/>
              <a:ext cx="1161288" cy="7452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68027" y="900684"/>
              <a:ext cx="1135379" cy="7254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6387084"/>
            <a:ext cx="5394960" cy="399415"/>
          </a:xfrm>
          <a:custGeom>
            <a:avLst/>
            <a:gdLst/>
            <a:ahLst/>
            <a:cxnLst/>
            <a:rect l="l" t="t" r="r" b="b"/>
            <a:pathLst>
              <a:path w="5394960" h="399415">
                <a:moveTo>
                  <a:pt x="5394959" y="399288"/>
                </a:moveTo>
                <a:lnTo>
                  <a:pt x="0" y="399288"/>
                </a:lnTo>
                <a:lnTo>
                  <a:pt x="0" y="0"/>
                </a:lnTo>
                <a:lnTo>
                  <a:pt x="5394959" y="0"/>
                </a:lnTo>
                <a:lnTo>
                  <a:pt x="5394959" y="399288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15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89169" y="1511364"/>
            <a:ext cx="28194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65" dirty="0">
                <a:latin typeface="Arial"/>
                <a:cs typeface="Arial"/>
              </a:rPr>
              <a:t>4</a:t>
            </a:r>
            <a:endParaRPr sz="35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2880" marR="5080" indent="-170815">
              <a:lnSpc>
                <a:spcPct val="100000"/>
              </a:lnSpc>
              <a:spcBef>
                <a:spcPts val="105"/>
              </a:spcBef>
            </a:pPr>
            <a:r>
              <a:rPr i="1" spc="-260" dirty="0"/>
              <a:t>R</a:t>
            </a:r>
            <a:r>
              <a:rPr i="1" spc="-70" dirty="0"/>
              <a:t>A</a:t>
            </a:r>
            <a:r>
              <a:rPr i="1" spc="245" dirty="0"/>
              <a:t>N</a:t>
            </a:r>
            <a:r>
              <a:rPr i="1" spc="90" dirty="0"/>
              <a:t>D</a:t>
            </a:r>
            <a:r>
              <a:rPr i="1" spc="-60" dirty="0"/>
              <a:t>O</a:t>
            </a:r>
            <a:r>
              <a:rPr i="1" spc="120" dirty="0"/>
              <a:t>M</a:t>
            </a:r>
            <a:r>
              <a:rPr i="1" spc="-229" dirty="0"/>
              <a:t>K</a:t>
            </a:r>
            <a:r>
              <a:rPr i="1" spc="-430" dirty="0"/>
              <a:t>E</a:t>
            </a:r>
            <a:r>
              <a:rPr i="1" spc="-215" dirty="0"/>
              <a:t>G</a:t>
            </a:r>
            <a:r>
              <a:rPr i="1" spc="125" dirty="0"/>
              <a:t>I</a:t>
            </a:r>
            <a:r>
              <a:rPr i="1" spc="-325" dirty="0"/>
              <a:t>A</a:t>
            </a:r>
            <a:r>
              <a:rPr i="1" spc="-385" dirty="0"/>
              <a:t>T</a:t>
            </a:r>
            <a:r>
              <a:rPr i="1" spc="-40" dirty="0"/>
              <a:t>A</a:t>
            </a:r>
            <a:r>
              <a:rPr i="1" spc="170" dirty="0"/>
              <a:t>N </a:t>
            </a:r>
            <a:r>
              <a:rPr spc="90" dirty="0"/>
              <a:t> </a:t>
            </a:r>
            <a:r>
              <a:rPr spc="-190" dirty="0"/>
              <a:t>KOMSUS </a:t>
            </a:r>
            <a:r>
              <a:rPr spc="250" dirty="0"/>
              <a:t>&amp;</a:t>
            </a:r>
            <a:r>
              <a:rPr spc="130" dirty="0"/>
              <a:t> </a:t>
            </a:r>
            <a:r>
              <a:rPr spc="-35" dirty="0"/>
              <a:t>MITRA</a:t>
            </a:r>
          </a:p>
        </p:txBody>
      </p:sp>
      <p:sp>
        <p:nvSpPr>
          <p:cNvPr id="4" name="object 4"/>
          <p:cNvSpPr/>
          <p:nvPr/>
        </p:nvSpPr>
        <p:spPr>
          <a:xfrm>
            <a:off x="1688592" y="4250435"/>
            <a:ext cx="216408" cy="236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3523" y="3203448"/>
            <a:ext cx="155448" cy="155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72711" y="3773423"/>
            <a:ext cx="155448" cy="1539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87367" y="2784348"/>
            <a:ext cx="153924" cy="155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03704" y="3287267"/>
            <a:ext cx="134112" cy="1356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45307" y="3287267"/>
            <a:ext cx="134112" cy="1356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8820" y="5553455"/>
            <a:ext cx="123443" cy="1249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70860" y="5553455"/>
            <a:ext cx="123443" cy="1249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16508" y="5062728"/>
            <a:ext cx="291465" cy="36830"/>
          </a:xfrm>
          <a:custGeom>
            <a:avLst/>
            <a:gdLst/>
            <a:ahLst/>
            <a:cxnLst/>
            <a:rect l="l" t="t" r="r" b="b"/>
            <a:pathLst>
              <a:path w="291465" h="36829">
                <a:moveTo>
                  <a:pt x="76200" y="36575"/>
                </a:moveTo>
                <a:lnTo>
                  <a:pt x="0" y="0"/>
                </a:lnTo>
                <a:lnTo>
                  <a:pt x="291084" y="0"/>
                </a:lnTo>
                <a:lnTo>
                  <a:pt x="76200" y="365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12519" y="5303520"/>
            <a:ext cx="176784" cy="716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0" y="991743"/>
            <a:ext cx="6471920" cy="4918710"/>
            <a:chOff x="0" y="991743"/>
            <a:chExt cx="6471920" cy="4918710"/>
          </a:xfrm>
        </p:grpSpPr>
        <p:sp>
          <p:nvSpPr>
            <p:cNvPr id="15" name="object 15"/>
            <p:cNvSpPr/>
            <p:nvPr/>
          </p:nvSpPr>
          <p:spPr>
            <a:xfrm>
              <a:off x="0" y="991743"/>
              <a:ext cx="6471666" cy="491832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5467" y="5593080"/>
              <a:ext cx="4552188" cy="25603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43228" y="4157471"/>
              <a:ext cx="254635" cy="408940"/>
            </a:xfrm>
            <a:custGeom>
              <a:avLst/>
              <a:gdLst/>
              <a:ahLst/>
              <a:cxnLst/>
              <a:rect l="l" t="t" r="r" b="b"/>
              <a:pathLst>
                <a:path w="254634" h="408939">
                  <a:moveTo>
                    <a:pt x="24384" y="0"/>
                  </a:moveTo>
                  <a:lnTo>
                    <a:pt x="0" y="0"/>
                  </a:lnTo>
                  <a:lnTo>
                    <a:pt x="0" y="408432"/>
                  </a:lnTo>
                  <a:lnTo>
                    <a:pt x="24384" y="408432"/>
                  </a:lnTo>
                  <a:lnTo>
                    <a:pt x="24384" y="0"/>
                  </a:lnTo>
                  <a:close/>
                </a:path>
                <a:path w="254634" h="408939">
                  <a:moveTo>
                    <a:pt x="254508" y="0"/>
                  </a:moveTo>
                  <a:lnTo>
                    <a:pt x="118872" y="0"/>
                  </a:lnTo>
                  <a:lnTo>
                    <a:pt x="118872" y="408432"/>
                  </a:lnTo>
                  <a:lnTo>
                    <a:pt x="254508" y="408432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00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97735" y="4157472"/>
              <a:ext cx="66040" cy="408940"/>
            </a:xfrm>
            <a:custGeom>
              <a:avLst/>
              <a:gdLst/>
              <a:ahLst/>
              <a:cxnLst/>
              <a:rect l="l" t="t" r="r" b="b"/>
              <a:pathLst>
                <a:path w="66039" h="408939">
                  <a:moveTo>
                    <a:pt x="65531" y="408431"/>
                  </a:moveTo>
                  <a:lnTo>
                    <a:pt x="0" y="408431"/>
                  </a:lnTo>
                  <a:lnTo>
                    <a:pt x="0" y="0"/>
                  </a:lnTo>
                  <a:lnTo>
                    <a:pt x="65531" y="0"/>
                  </a:lnTo>
                  <a:lnTo>
                    <a:pt x="65531" y="408431"/>
                  </a:lnTo>
                  <a:close/>
                </a:path>
              </a:pathLst>
            </a:custGeom>
            <a:solidFill>
              <a:srgbClr val="0090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67611" y="4157472"/>
              <a:ext cx="94615" cy="408940"/>
            </a:xfrm>
            <a:custGeom>
              <a:avLst/>
              <a:gdLst/>
              <a:ahLst/>
              <a:cxnLst/>
              <a:rect l="l" t="t" r="r" b="b"/>
              <a:pathLst>
                <a:path w="94615" h="408939">
                  <a:moveTo>
                    <a:pt x="94487" y="408431"/>
                  </a:moveTo>
                  <a:lnTo>
                    <a:pt x="0" y="408431"/>
                  </a:lnTo>
                  <a:lnTo>
                    <a:pt x="0" y="0"/>
                  </a:lnTo>
                  <a:lnTo>
                    <a:pt x="94487" y="0"/>
                  </a:lnTo>
                  <a:lnTo>
                    <a:pt x="94487" y="408431"/>
                  </a:lnTo>
                  <a:close/>
                </a:path>
              </a:pathLst>
            </a:custGeom>
            <a:solidFill>
              <a:srgbClr val="00A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19371" y="4285488"/>
              <a:ext cx="262255" cy="265430"/>
            </a:xfrm>
            <a:custGeom>
              <a:avLst/>
              <a:gdLst/>
              <a:ahLst/>
              <a:cxnLst/>
              <a:rect l="l" t="t" r="r" b="b"/>
              <a:pathLst>
                <a:path w="262254" h="265429">
                  <a:moveTo>
                    <a:pt x="131064" y="265175"/>
                  </a:moveTo>
                  <a:lnTo>
                    <a:pt x="89342" y="258409"/>
                  </a:lnTo>
                  <a:lnTo>
                    <a:pt x="53327" y="239572"/>
                  </a:lnTo>
                  <a:lnTo>
                    <a:pt x="25066" y="210860"/>
                  </a:lnTo>
                  <a:lnTo>
                    <a:pt x="6608" y="174467"/>
                  </a:lnTo>
                  <a:lnTo>
                    <a:pt x="0" y="132587"/>
                  </a:lnTo>
                  <a:lnTo>
                    <a:pt x="6608" y="90708"/>
                  </a:lnTo>
                  <a:lnTo>
                    <a:pt x="25066" y="54315"/>
                  </a:lnTo>
                  <a:lnTo>
                    <a:pt x="53327" y="25603"/>
                  </a:lnTo>
                  <a:lnTo>
                    <a:pt x="89342" y="6766"/>
                  </a:lnTo>
                  <a:lnTo>
                    <a:pt x="131064" y="0"/>
                  </a:lnTo>
                  <a:lnTo>
                    <a:pt x="172785" y="6766"/>
                  </a:lnTo>
                  <a:lnTo>
                    <a:pt x="208800" y="25603"/>
                  </a:lnTo>
                  <a:lnTo>
                    <a:pt x="237061" y="54315"/>
                  </a:lnTo>
                  <a:lnTo>
                    <a:pt x="255519" y="90708"/>
                  </a:lnTo>
                  <a:lnTo>
                    <a:pt x="262128" y="132587"/>
                  </a:lnTo>
                  <a:lnTo>
                    <a:pt x="255519" y="174467"/>
                  </a:lnTo>
                  <a:lnTo>
                    <a:pt x="237061" y="210860"/>
                  </a:lnTo>
                  <a:lnTo>
                    <a:pt x="208800" y="239572"/>
                  </a:lnTo>
                  <a:lnTo>
                    <a:pt x="172785" y="258409"/>
                  </a:lnTo>
                  <a:lnTo>
                    <a:pt x="131064" y="265175"/>
                  </a:lnTo>
                  <a:close/>
                </a:path>
              </a:pathLst>
            </a:custGeom>
            <a:solidFill>
              <a:srgbClr val="493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32859" y="4425696"/>
              <a:ext cx="833755" cy="140335"/>
            </a:xfrm>
            <a:custGeom>
              <a:avLst/>
              <a:gdLst/>
              <a:ahLst/>
              <a:cxnLst/>
              <a:rect l="l" t="t" r="r" b="b"/>
              <a:pathLst>
                <a:path w="833755" h="140335">
                  <a:moveTo>
                    <a:pt x="833628" y="140207"/>
                  </a:moveTo>
                  <a:lnTo>
                    <a:pt x="0" y="140207"/>
                  </a:lnTo>
                  <a:lnTo>
                    <a:pt x="0" y="62483"/>
                  </a:lnTo>
                  <a:lnTo>
                    <a:pt x="5286" y="38576"/>
                  </a:lnTo>
                  <a:lnTo>
                    <a:pt x="19430" y="18668"/>
                  </a:lnTo>
                  <a:lnTo>
                    <a:pt x="39862" y="5048"/>
                  </a:lnTo>
                  <a:lnTo>
                    <a:pt x="64008" y="0"/>
                  </a:lnTo>
                  <a:lnTo>
                    <a:pt x="771144" y="0"/>
                  </a:lnTo>
                  <a:lnTo>
                    <a:pt x="795051" y="5048"/>
                  </a:lnTo>
                  <a:lnTo>
                    <a:pt x="814959" y="18668"/>
                  </a:lnTo>
                  <a:lnTo>
                    <a:pt x="828579" y="38576"/>
                  </a:lnTo>
                  <a:lnTo>
                    <a:pt x="833628" y="62483"/>
                  </a:lnTo>
                  <a:lnTo>
                    <a:pt x="833628" y="14020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21123" y="4421124"/>
              <a:ext cx="152400" cy="1508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24884" y="2816352"/>
              <a:ext cx="668020" cy="1469390"/>
            </a:xfrm>
            <a:custGeom>
              <a:avLst/>
              <a:gdLst/>
              <a:ahLst/>
              <a:cxnLst/>
              <a:rect l="l" t="t" r="r" b="b"/>
              <a:pathLst>
                <a:path w="668020" h="1469389">
                  <a:moveTo>
                    <a:pt x="248411" y="1469136"/>
                  </a:moveTo>
                  <a:lnTo>
                    <a:pt x="202691" y="1469136"/>
                  </a:lnTo>
                  <a:lnTo>
                    <a:pt x="202691" y="1013460"/>
                  </a:lnTo>
                  <a:lnTo>
                    <a:pt x="603503" y="464820"/>
                  </a:lnTo>
                  <a:lnTo>
                    <a:pt x="141731" y="70104"/>
                  </a:lnTo>
                  <a:lnTo>
                    <a:pt x="33527" y="321564"/>
                  </a:lnTo>
                  <a:lnTo>
                    <a:pt x="0" y="291084"/>
                  </a:lnTo>
                  <a:lnTo>
                    <a:pt x="128015" y="0"/>
                  </a:lnTo>
                  <a:lnTo>
                    <a:pt x="667511" y="457200"/>
                  </a:lnTo>
                  <a:lnTo>
                    <a:pt x="248411" y="1030224"/>
                  </a:lnTo>
                  <a:lnTo>
                    <a:pt x="248411" y="1469136"/>
                  </a:lnTo>
                  <a:close/>
                </a:path>
              </a:pathLst>
            </a:custGeom>
            <a:solidFill>
              <a:srgbClr val="9E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769211" y="3310593"/>
              <a:ext cx="344170" cy="344170"/>
            </a:xfrm>
            <a:custGeom>
              <a:avLst/>
              <a:gdLst/>
              <a:ahLst/>
              <a:cxnLst/>
              <a:rect l="l" t="t" r="r" b="b"/>
              <a:pathLst>
                <a:path w="344170" h="344170">
                  <a:moveTo>
                    <a:pt x="192313" y="343958"/>
                  </a:moveTo>
                  <a:lnTo>
                    <a:pt x="147073" y="342942"/>
                  </a:lnTo>
                  <a:lnTo>
                    <a:pt x="104034" y="331004"/>
                  </a:lnTo>
                  <a:lnTo>
                    <a:pt x="65567" y="308906"/>
                  </a:lnTo>
                  <a:lnTo>
                    <a:pt x="34043" y="277410"/>
                  </a:lnTo>
                  <a:lnTo>
                    <a:pt x="11832" y="237278"/>
                  </a:lnTo>
                  <a:lnTo>
                    <a:pt x="0" y="192419"/>
                  </a:lnTo>
                  <a:lnTo>
                    <a:pt x="486" y="147644"/>
                  </a:lnTo>
                  <a:lnTo>
                    <a:pt x="12403" y="105071"/>
                  </a:lnTo>
                  <a:lnTo>
                    <a:pt x="34861" y="66816"/>
                  </a:lnTo>
                  <a:lnTo>
                    <a:pt x="66971" y="34995"/>
                  </a:lnTo>
                  <a:lnTo>
                    <a:pt x="107844" y="11726"/>
                  </a:lnTo>
                  <a:lnTo>
                    <a:pt x="152703" y="0"/>
                  </a:lnTo>
                  <a:lnTo>
                    <a:pt x="197477" y="719"/>
                  </a:lnTo>
                  <a:lnTo>
                    <a:pt x="240051" y="12869"/>
                  </a:lnTo>
                  <a:lnTo>
                    <a:pt x="278306" y="35433"/>
                  </a:lnTo>
                  <a:lnTo>
                    <a:pt x="310126" y="67394"/>
                  </a:lnTo>
                  <a:lnTo>
                    <a:pt x="333396" y="107738"/>
                  </a:lnTo>
                  <a:lnTo>
                    <a:pt x="343958" y="152597"/>
                  </a:lnTo>
                  <a:lnTo>
                    <a:pt x="342709" y="197372"/>
                  </a:lnTo>
                  <a:lnTo>
                    <a:pt x="330538" y="239945"/>
                  </a:lnTo>
                  <a:lnTo>
                    <a:pt x="308334" y="278200"/>
                  </a:lnTo>
                  <a:lnTo>
                    <a:pt x="276987" y="310021"/>
                  </a:lnTo>
                  <a:lnTo>
                    <a:pt x="237384" y="333290"/>
                  </a:lnTo>
                  <a:lnTo>
                    <a:pt x="192313" y="343958"/>
                  </a:lnTo>
                  <a:close/>
                </a:path>
              </a:pathLst>
            </a:custGeom>
            <a:solidFill>
              <a:srgbClr val="FFC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28644" y="3036588"/>
              <a:ext cx="595630" cy="613410"/>
            </a:xfrm>
            <a:custGeom>
              <a:avLst/>
              <a:gdLst/>
              <a:ahLst/>
              <a:cxnLst/>
              <a:rect l="l" t="t" r="r" b="b"/>
              <a:pathLst>
                <a:path w="595629" h="613410">
                  <a:moveTo>
                    <a:pt x="562356" y="613391"/>
                  </a:moveTo>
                  <a:lnTo>
                    <a:pt x="0" y="433559"/>
                  </a:lnTo>
                  <a:lnTo>
                    <a:pt x="24384" y="357359"/>
                  </a:lnTo>
                  <a:lnTo>
                    <a:pt x="42719" y="319093"/>
                  </a:lnTo>
                  <a:lnTo>
                    <a:pt x="69342" y="285541"/>
                  </a:lnTo>
                  <a:lnTo>
                    <a:pt x="102822" y="258561"/>
                  </a:lnTo>
                  <a:lnTo>
                    <a:pt x="141732" y="240011"/>
                  </a:lnTo>
                  <a:lnTo>
                    <a:pt x="180355" y="220128"/>
                  </a:lnTo>
                  <a:lnTo>
                    <a:pt x="212979" y="192958"/>
                  </a:lnTo>
                  <a:lnTo>
                    <a:pt x="238172" y="159215"/>
                  </a:lnTo>
                  <a:lnTo>
                    <a:pt x="254508" y="119615"/>
                  </a:lnTo>
                  <a:lnTo>
                    <a:pt x="262128" y="102851"/>
                  </a:lnTo>
                  <a:lnTo>
                    <a:pt x="283220" y="60679"/>
                  </a:lnTo>
                  <a:lnTo>
                    <a:pt x="315285" y="28456"/>
                  </a:lnTo>
                  <a:lnTo>
                    <a:pt x="355396" y="7717"/>
                  </a:lnTo>
                  <a:lnTo>
                    <a:pt x="400629" y="0"/>
                  </a:lnTo>
                  <a:lnTo>
                    <a:pt x="448056" y="6839"/>
                  </a:lnTo>
                  <a:lnTo>
                    <a:pt x="490228" y="28821"/>
                  </a:lnTo>
                  <a:lnTo>
                    <a:pt x="522451" y="61630"/>
                  </a:lnTo>
                  <a:lnTo>
                    <a:pt x="543190" y="102193"/>
                  </a:lnTo>
                  <a:lnTo>
                    <a:pt x="550907" y="147437"/>
                  </a:lnTo>
                  <a:lnTo>
                    <a:pt x="544068" y="194291"/>
                  </a:lnTo>
                  <a:lnTo>
                    <a:pt x="539496" y="209531"/>
                  </a:lnTo>
                  <a:lnTo>
                    <a:pt x="530852" y="253037"/>
                  </a:lnTo>
                  <a:lnTo>
                    <a:pt x="532066" y="295828"/>
                  </a:lnTo>
                  <a:lnTo>
                    <a:pt x="542710" y="336619"/>
                  </a:lnTo>
                  <a:lnTo>
                    <a:pt x="562356" y="374123"/>
                  </a:lnTo>
                  <a:lnTo>
                    <a:pt x="582882" y="412033"/>
                  </a:lnTo>
                  <a:lnTo>
                    <a:pt x="593979" y="453371"/>
                  </a:lnTo>
                  <a:lnTo>
                    <a:pt x="595360" y="495853"/>
                  </a:lnTo>
                  <a:lnTo>
                    <a:pt x="586740" y="537191"/>
                  </a:lnTo>
                  <a:lnTo>
                    <a:pt x="562356" y="613391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89247" y="3037332"/>
              <a:ext cx="342900" cy="61722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7304" y="4340606"/>
              <a:ext cx="767080" cy="224790"/>
            </a:xfrm>
            <a:custGeom>
              <a:avLst/>
              <a:gdLst/>
              <a:ahLst/>
              <a:cxnLst/>
              <a:rect l="l" t="t" r="r" b="b"/>
              <a:pathLst>
                <a:path w="767079" h="224789">
                  <a:moveTo>
                    <a:pt x="766572" y="0"/>
                  </a:moveTo>
                  <a:lnTo>
                    <a:pt x="0" y="0"/>
                  </a:lnTo>
                  <a:lnTo>
                    <a:pt x="0" y="34290"/>
                  </a:lnTo>
                  <a:lnTo>
                    <a:pt x="737616" y="34290"/>
                  </a:lnTo>
                  <a:lnTo>
                    <a:pt x="737616" y="191770"/>
                  </a:lnTo>
                  <a:lnTo>
                    <a:pt x="0" y="191770"/>
                  </a:lnTo>
                  <a:lnTo>
                    <a:pt x="0" y="224790"/>
                  </a:lnTo>
                  <a:lnTo>
                    <a:pt x="766572" y="224790"/>
                  </a:lnTo>
                  <a:lnTo>
                    <a:pt x="766572" y="191770"/>
                  </a:lnTo>
                  <a:lnTo>
                    <a:pt x="766572" y="34290"/>
                  </a:lnTo>
                  <a:lnTo>
                    <a:pt x="766572" y="0"/>
                  </a:lnTo>
                  <a:close/>
                </a:path>
              </a:pathLst>
            </a:custGeom>
            <a:solidFill>
              <a:srgbClr val="00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73023" y="4375403"/>
              <a:ext cx="692150" cy="157480"/>
            </a:xfrm>
            <a:custGeom>
              <a:avLst/>
              <a:gdLst/>
              <a:ahLst/>
              <a:cxnLst/>
              <a:rect l="l" t="t" r="r" b="b"/>
              <a:pathLst>
                <a:path w="692150" h="157479">
                  <a:moveTo>
                    <a:pt x="691896" y="156972"/>
                  </a:moveTo>
                  <a:lnTo>
                    <a:pt x="0" y="156972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156972"/>
                  </a:lnTo>
                  <a:close/>
                </a:path>
              </a:pathLst>
            </a:custGeom>
            <a:solidFill>
              <a:srgbClr val="F6E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73023" y="4375403"/>
              <a:ext cx="692150" cy="32384"/>
            </a:xfrm>
            <a:custGeom>
              <a:avLst/>
              <a:gdLst/>
              <a:ahLst/>
              <a:cxnLst/>
              <a:rect l="l" t="t" r="r" b="b"/>
              <a:pathLst>
                <a:path w="692150" h="32385">
                  <a:moveTo>
                    <a:pt x="691896" y="32004"/>
                  </a:moveTo>
                  <a:lnTo>
                    <a:pt x="0" y="32004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32004"/>
                  </a:lnTo>
                  <a:close/>
                </a:path>
              </a:pathLst>
            </a:custGeom>
            <a:solidFill>
              <a:srgbClr val="D4C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95197" y="4375403"/>
              <a:ext cx="69850" cy="157480"/>
            </a:xfrm>
            <a:custGeom>
              <a:avLst/>
              <a:gdLst/>
              <a:ahLst/>
              <a:cxnLst/>
              <a:rect l="l" t="t" r="r" b="b"/>
              <a:pathLst>
                <a:path w="69850" h="157479">
                  <a:moveTo>
                    <a:pt x="69723" y="156972"/>
                  </a:moveTo>
                  <a:lnTo>
                    <a:pt x="17430" y="97083"/>
                  </a:lnTo>
                  <a:lnTo>
                    <a:pt x="0" y="60769"/>
                  </a:lnTo>
                  <a:lnTo>
                    <a:pt x="17430" y="33313"/>
                  </a:lnTo>
                  <a:lnTo>
                    <a:pt x="69723" y="0"/>
                  </a:lnTo>
                  <a:lnTo>
                    <a:pt x="69723" y="156972"/>
                  </a:lnTo>
                  <a:close/>
                </a:path>
              </a:pathLst>
            </a:custGeom>
            <a:solidFill>
              <a:srgbClr val="0074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80644" y="4106163"/>
              <a:ext cx="769620" cy="233679"/>
            </a:xfrm>
            <a:custGeom>
              <a:avLst/>
              <a:gdLst/>
              <a:ahLst/>
              <a:cxnLst/>
              <a:rect l="l" t="t" r="r" b="b"/>
              <a:pathLst>
                <a:path w="769620" h="233679">
                  <a:moveTo>
                    <a:pt x="769620" y="0"/>
                  </a:moveTo>
                  <a:lnTo>
                    <a:pt x="0" y="0"/>
                  </a:lnTo>
                  <a:lnTo>
                    <a:pt x="0" y="35560"/>
                  </a:lnTo>
                  <a:lnTo>
                    <a:pt x="739140" y="35560"/>
                  </a:lnTo>
                  <a:lnTo>
                    <a:pt x="739140" y="200660"/>
                  </a:lnTo>
                  <a:lnTo>
                    <a:pt x="0" y="200660"/>
                  </a:lnTo>
                  <a:lnTo>
                    <a:pt x="0" y="233680"/>
                  </a:lnTo>
                  <a:lnTo>
                    <a:pt x="769620" y="233680"/>
                  </a:lnTo>
                  <a:lnTo>
                    <a:pt x="769620" y="200660"/>
                  </a:lnTo>
                  <a:lnTo>
                    <a:pt x="769620" y="35560"/>
                  </a:lnTo>
                  <a:lnTo>
                    <a:pt x="769620" y="0"/>
                  </a:lnTo>
                  <a:close/>
                </a:path>
              </a:pathLst>
            </a:custGeom>
            <a:solidFill>
              <a:srgbClr val="FF8C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7887" y="4142232"/>
              <a:ext cx="692150" cy="165100"/>
            </a:xfrm>
            <a:custGeom>
              <a:avLst/>
              <a:gdLst/>
              <a:ahLst/>
              <a:cxnLst/>
              <a:rect l="l" t="t" r="r" b="b"/>
              <a:pathLst>
                <a:path w="692150" h="165100">
                  <a:moveTo>
                    <a:pt x="691896" y="164592"/>
                  </a:moveTo>
                  <a:lnTo>
                    <a:pt x="0" y="164592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164592"/>
                  </a:lnTo>
                  <a:close/>
                </a:path>
              </a:pathLst>
            </a:custGeom>
            <a:solidFill>
              <a:srgbClr val="F6E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07136" y="4174236"/>
              <a:ext cx="86995" cy="82550"/>
            </a:xfrm>
            <a:custGeom>
              <a:avLst/>
              <a:gdLst/>
              <a:ahLst/>
              <a:cxnLst/>
              <a:rect l="l" t="t" r="r" b="b"/>
              <a:pathLst>
                <a:path w="86995" h="82550">
                  <a:moveTo>
                    <a:pt x="86868" y="82295"/>
                  </a:moveTo>
                  <a:lnTo>
                    <a:pt x="44196" y="62484"/>
                  </a:lnTo>
                  <a:lnTo>
                    <a:pt x="0" y="82295"/>
                  </a:lnTo>
                  <a:lnTo>
                    <a:pt x="0" y="0"/>
                  </a:lnTo>
                  <a:lnTo>
                    <a:pt x="86868" y="0"/>
                  </a:lnTo>
                  <a:lnTo>
                    <a:pt x="86868" y="82295"/>
                  </a:lnTo>
                  <a:close/>
                </a:path>
              </a:pathLst>
            </a:custGeom>
            <a:solidFill>
              <a:srgbClr val="F66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7887" y="4142232"/>
              <a:ext cx="692150" cy="32384"/>
            </a:xfrm>
            <a:custGeom>
              <a:avLst/>
              <a:gdLst/>
              <a:ahLst/>
              <a:cxnLst/>
              <a:rect l="l" t="t" r="r" b="b"/>
              <a:pathLst>
                <a:path w="692150" h="32385">
                  <a:moveTo>
                    <a:pt x="691896" y="32004"/>
                  </a:moveTo>
                  <a:lnTo>
                    <a:pt x="0" y="32004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32004"/>
                  </a:lnTo>
                  <a:close/>
                </a:path>
              </a:pathLst>
            </a:custGeom>
            <a:solidFill>
              <a:srgbClr val="D4C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48918" y="4142232"/>
              <a:ext cx="71120" cy="165100"/>
            </a:xfrm>
            <a:custGeom>
              <a:avLst/>
              <a:gdLst/>
              <a:ahLst/>
              <a:cxnLst/>
              <a:rect l="l" t="t" r="r" b="b"/>
              <a:pathLst>
                <a:path w="71119" h="165100">
                  <a:moveTo>
                    <a:pt x="70865" y="164592"/>
                  </a:moveTo>
                  <a:lnTo>
                    <a:pt x="17716" y="102012"/>
                  </a:lnTo>
                  <a:lnTo>
                    <a:pt x="0" y="64007"/>
                  </a:lnTo>
                  <a:lnTo>
                    <a:pt x="17716" y="35147"/>
                  </a:lnTo>
                  <a:lnTo>
                    <a:pt x="70865" y="0"/>
                  </a:lnTo>
                  <a:lnTo>
                    <a:pt x="70865" y="164592"/>
                  </a:lnTo>
                  <a:close/>
                </a:path>
              </a:pathLst>
            </a:custGeom>
            <a:solidFill>
              <a:srgbClr val="D66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487167" y="5228844"/>
              <a:ext cx="207645" cy="266700"/>
            </a:xfrm>
            <a:custGeom>
              <a:avLst/>
              <a:gdLst/>
              <a:ahLst/>
              <a:cxnLst/>
              <a:rect l="l" t="t" r="r" b="b"/>
              <a:pathLst>
                <a:path w="207644" h="266700">
                  <a:moveTo>
                    <a:pt x="0" y="266700"/>
                  </a:moveTo>
                  <a:lnTo>
                    <a:pt x="207263" y="266700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solidFill>
              <a:srgbClr val="B8B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487167" y="5102352"/>
              <a:ext cx="207645" cy="127000"/>
            </a:xfrm>
            <a:custGeom>
              <a:avLst/>
              <a:gdLst/>
              <a:ahLst/>
              <a:cxnLst/>
              <a:rect l="l" t="t" r="r" b="b"/>
              <a:pathLst>
                <a:path w="207644" h="127000">
                  <a:moveTo>
                    <a:pt x="207263" y="126492"/>
                  </a:moveTo>
                  <a:lnTo>
                    <a:pt x="0" y="126492"/>
                  </a:lnTo>
                  <a:lnTo>
                    <a:pt x="0" y="0"/>
                  </a:lnTo>
                  <a:lnTo>
                    <a:pt x="207263" y="0"/>
                  </a:lnTo>
                  <a:lnTo>
                    <a:pt x="207263" y="126492"/>
                  </a:lnTo>
                  <a:close/>
                </a:path>
              </a:pathLst>
            </a:custGeom>
            <a:solidFill>
              <a:srgbClr val="9EA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933943" y="5346191"/>
              <a:ext cx="1315720" cy="200025"/>
            </a:xfrm>
            <a:custGeom>
              <a:avLst/>
              <a:gdLst/>
              <a:ahLst/>
              <a:cxnLst/>
              <a:rect l="l" t="t" r="r" b="b"/>
              <a:pathLst>
                <a:path w="1315720" h="200025">
                  <a:moveTo>
                    <a:pt x="592836" y="0"/>
                  </a:moveTo>
                  <a:lnTo>
                    <a:pt x="54864" y="73152"/>
                  </a:lnTo>
                  <a:lnTo>
                    <a:pt x="15430" y="94107"/>
                  </a:lnTo>
                  <a:lnTo>
                    <a:pt x="0" y="135648"/>
                  </a:lnTo>
                  <a:lnTo>
                    <a:pt x="5575" y="160997"/>
                  </a:lnTo>
                  <a:lnTo>
                    <a:pt x="20574" y="180797"/>
                  </a:lnTo>
                  <a:lnTo>
                    <a:pt x="42443" y="192862"/>
                  </a:lnTo>
                  <a:lnTo>
                    <a:pt x="68580" y="195084"/>
                  </a:lnTo>
                  <a:lnTo>
                    <a:pt x="592836" y="123444"/>
                  </a:lnTo>
                  <a:lnTo>
                    <a:pt x="592836" y="0"/>
                  </a:lnTo>
                  <a:close/>
                </a:path>
                <a:path w="1315720" h="200025">
                  <a:moveTo>
                    <a:pt x="1315224" y="137172"/>
                  </a:moveTo>
                  <a:lnTo>
                    <a:pt x="1299794" y="97917"/>
                  </a:lnTo>
                  <a:lnTo>
                    <a:pt x="1260360" y="79248"/>
                  </a:lnTo>
                  <a:lnTo>
                    <a:pt x="722388" y="6096"/>
                  </a:lnTo>
                  <a:lnTo>
                    <a:pt x="722388" y="126492"/>
                  </a:lnTo>
                  <a:lnTo>
                    <a:pt x="1246644" y="199656"/>
                  </a:lnTo>
                  <a:lnTo>
                    <a:pt x="1272781" y="196964"/>
                  </a:lnTo>
                  <a:lnTo>
                    <a:pt x="1294650" y="183845"/>
                  </a:lnTo>
                  <a:lnTo>
                    <a:pt x="1309649" y="163004"/>
                  </a:lnTo>
                  <a:lnTo>
                    <a:pt x="1315224" y="137172"/>
                  </a:lnTo>
                  <a:close/>
                </a:path>
              </a:pathLst>
            </a:custGeom>
            <a:solidFill>
              <a:srgbClr val="B8B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228088" y="4972812"/>
              <a:ext cx="727075" cy="196850"/>
            </a:xfrm>
            <a:custGeom>
              <a:avLst/>
              <a:gdLst/>
              <a:ahLst/>
              <a:cxnLst/>
              <a:rect l="l" t="t" r="r" b="b"/>
              <a:pathLst>
                <a:path w="727075" h="196850">
                  <a:moveTo>
                    <a:pt x="656844" y="196595"/>
                  </a:moveTo>
                  <a:lnTo>
                    <a:pt x="68579" y="196595"/>
                  </a:lnTo>
                  <a:lnTo>
                    <a:pt x="42433" y="191000"/>
                  </a:lnTo>
                  <a:lnTo>
                    <a:pt x="20574" y="175831"/>
                  </a:lnTo>
                  <a:lnTo>
                    <a:pt x="5572" y="153519"/>
                  </a:lnTo>
                  <a:lnTo>
                    <a:pt x="0" y="126491"/>
                  </a:lnTo>
                  <a:lnTo>
                    <a:pt x="0" y="0"/>
                  </a:lnTo>
                  <a:lnTo>
                    <a:pt x="726948" y="0"/>
                  </a:lnTo>
                  <a:lnTo>
                    <a:pt x="726948" y="126491"/>
                  </a:lnTo>
                  <a:lnTo>
                    <a:pt x="721352" y="153519"/>
                  </a:lnTo>
                  <a:lnTo>
                    <a:pt x="706183" y="175831"/>
                  </a:lnTo>
                  <a:lnTo>
                    <a:pt x="683871" y="191000"/>
                  </a:lnTo>
                  <a:lnTo>
                    <a:pt x="656844" y="196595"/>
                  </a:lnTo>
                  <a:close/>
                </a:path>
              </a:pathLst>
            </a:custGeom>
            <a:solidFill>
              <a:srgbClr val="3B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880616" y="4750308"/>
              <a:ext cx="1419225" cy="303530"/>
            </a:xfrm>
            <a:custGeom>
              <a:avLst/>
              <a:gdLst/>
              <a:ahLst/>
              <a:cxnLst/>
              <a:rect l="l" t="t" r="r" b="b"/>
              <a:pathLst>
                <a:path w="1419225" h="303529">
                  <a:moveTo>
                    <a:pt x="1310639" y="303275"/>
                  </a:moveTo>
                  <a:lnTo>
                    <a:pt x="108203" y="303275"/>
                  </a:lnTo>
                  <a:lnTo>
                    <a:pt x="66865" y="294703"/>
                  </a:lnTo>
                  <a:lnTo>
                    <a:pt x="32384" y="271271"/>
                  </a:lnTo>
                  <a:lnTo>
                    <a:pt x="8762" y="236410"/>
                  </a:lnTo>
                  <a:lnTo>
                    <a:pt x="0" y="193547"/>
                  </a:lnTo>
                  <a:lnTo>
                    <a:pt x="0" y="0"/>
                  </a:lnTo>
                  <a:lnTo>
                    <a:pt x="1418843" y="0"/>
                  </a:lnTo>
                  <a:lnTo>
                    <a:pt x="1418843" y="193547"/>
                  </a:lnTo>
                  <a:lnTo>
                    <a:pt x="1410509" y="236410"/>
                  </a:lnTo>
                  <a:lnTo>
                    <a:pt x="1387602" y="271271"/>
                  </a:lnTo>
                  <a:lnTo>
                    <a:pt x="1353264" y="294703"/>
                  </a:lnTo>
                  <a:lnTo>
                    <a:pt x="1310639" y="303275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23872" y="4695444"/>
              <a:ext cx="1135380" cy="25450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880616" y="3240024"/>
              <a:ext cx="1419225" cy="1400810"/>
            </a:xfrm>
            <a:custGeom>
              <a:avLst/>
              <a:gdLst/>
              <a:ahLst/>
              <a:cxnLst/>
              <a:rect l="l" t="t" r="r" b="b"/>
              <a:pathLst>
                <a:path w="1419225" h="1400810">
                  <a:moveTo>
                    <a:pt x="1418844" y="1400556"/>
                  </a:moveTo>
                  <a:lnTo>
                    <a:pt x="0" y="1400556"/>
                  </a:lnTo>
                  <a:lnTo>
                    <a:pt x="0" y="109728"/>
                  </a:lnTo>
                  <a:lnTo>
                    <a:pt x="8763" y="67508"/>
                  </a:lnTo>
                  <a:lnTo>
                    <a:pt x="32385" y="32575"/>
                  </a:lnTo>
                  <a:lnTo>
                    <a:pt x="66865" y="8786"/>
                  </a:lnTo>
                  <a:lnTo>
                    <a:pt x="108204" y="0"/>
                  </a:lnTo>
                  <a:lnTo>
                    <a:pt x="1310640" y="0"/>
                  </a:lnTo>
                  <a:lnTo>
                    <a:pt x="1353264" y="8786"/>
                  </a:lnTo>
                  <a:lnTo>
                    <a:pt x="1387602" y="32575"/>
                  </a:lnTo>
                  <a:lnTo>
                    <a:pt x="1410509" y="67508"/>
                  </a:lnTo>
                  <a:lnTo>
                    <a:pt x="1418844" y="109728"/>
                  </a:lnTo>
                  <a:lnTo>
                    <a:pt x="1418844" y="140055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023872" y="3393947"/>
              <a:ext cx="1135380" cy="11993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675815" y="2987039"/>
              <a:ext cx="1849755" cy="889000"/>
            </a:xfrm>
            <a:custGeom>
              <a:avLst/>
              <a:gdLst/>
              <a:ahLst/>
              <a:cxnLst/>
              <a:rect l="l" t="t" r="r" b="b"/>
              <a:pathLst>
                <a:path w="1849755" h="889000">
                  <a:moveTo>
                    <a:pt x="613232" y="213360"/>
                  </a:moveTo>
                  <a:lnTo>
                    <a:pt x="570560" y="0"/>
                  </a:lnTo>
                  <a:lnTo>
                    <a:pt x="523290" y="10045"/>
                  </a:lnTo>
                  <a:lnTo>
                    <a:pt x="474599" y="21399"/>
                  </a:lnTo>
                  <a:lnTo>
                    <a:pt x="425119" y="34213"/>
                  </a:lnTo>
                  <a:lnTo>
                    <a:pt x="375475" y="48666"/>
                  </a:lnTo>
                  <a:lnTo>
                    <a:pt x="326313" y="64922"/>
                  </a:lnTo>
                  <a:lnTo>
                    <a:pt x="278282" y="83134"/>
                  </a:lnTo>
                  <a:lnTo>
                    <a:pt x="232016" y="103479"/>
                  </a:lnTo>
                  <a:lnTo>
                    <a:pt x="188150" y="126111"/>
                  </a:lnTo>
                  <a:lnTo>
                    <a:pt x="147332" y="151206"/>
                  </a:lnTo>
                  <a:lnTo>
                    <a:pt x="110197" y="178930"/>
                  </a:lnTo>
                  <a:lnTo>
                    <a:pt x="77368" y="209448"/>
                  </a:lnTo>
                  <a:lnTo>
                    <a:pt x="49517" y="242925"/>
                  </a:lnTo>
                  <a:lnTo>
                    <a:pt x="27254" y="279514"/>
                  </a:lnTo>
                  <a:lnTo>
                    <a:pt x="11239" y="319392"/>
                  </a:lnTo>
                  <a:lnTo>
                    <a:pt x="2108" y="362712"/>
                  </a:lnTo>
                  <a:lnTo>
                    <a:pt x="0" y="400748"/>
                  </a:lnTo>
                  <a:lnTo>
                    <a:pt x="3708" y="438937"/>
                  </a:lnTo>
                  <a:lnTo>
                    <a:pt x="13220" y="477266"/>
                  </a:lnTo>
                  <a:lnTo>
                    <a:pt x="28511" y="515683"/>
                  </a:lnTo>
                  <a:lnTo>
                    <a:pt x="49542" y="554164"/>
                  </a:lnTo>
                  <a:lnTo>
                    <a:pt x="76276" y="592709"/>
                  </a:lnTo>
                  <a:lnTo>
                    <a:pt x="108712" y="631266"/>
                  </a:lnTo>
                  <a:lnTo>
                    <a:pt x="146799" y="669810"/>
                  </a:lnTo>
                  <a:lnTo>
                    <a:pt x="190512" y="708317"/>
                  </a:lnTo>
                  <a:lnTo>
                    <a:pt x="239852" y="746760"/>
                  </a:lnTo>
                  <a:lnTo>
                    <a:pt x="306641" y="793394"/>
                  </a:lnTo>
                  <a:lnTo>
                    <a:pt x="368249" y="831989"/>
                  </a:lnTo>
                  <a:lnTo>
                    <a:pt x="419468" y="861428"/>
                  </a:lnTo>
                  <a:lnTo>
                    <a:pt x="469976" y="888492"/>
                  </a:lnTo>
                  <a:lnTo>
                    <a:pt x="565988" y="691896"/>
                  </a:lnTo>
                  <a:lnTo>
                    <a:pt x="548525" y="682929"/>
                  </a:lnTo>
                  <a:lnTo>
                    <a:pt x="502932" y="657796"/>
                  </a:lnTo>
                  <a:lnTo>
                    <a:pt x="439318" y="619252"/>
                  </a:lnTo>
                  <a:lnTo>
                    <a:pt x="367868" y="569976"/>
                  </a:lnTo>
                  <a:lnTo>
                    <a:pt x="304050" y="518490"/>
                  </a:lnTo>
                  <a:lnTo>
                    <a:pt x="260426" y="474103"/>
                  </a:lnTo>
                  <a:lnTo>
                    <a:pt x="233768" y="437324"/>
                  </a:lnTo>
                  <a:lnTo>
                    <a:pt x="218516" y="388620"/>
                  </a:lnTo>
                  <a:lnTo>
                    <a:pt x="219316" y="385445"/>
                  </a:lnTo>
                  <a:lnTo>
                    <a:pt x="248158" y="348665"/>
                  </a:lnTo>
                  <a:lnTo>
                    <a:pt x="310349" y="308190"/>
                  </a:lnTo>
                  <a:lnTo>
                    <a:pt x="360616" y="285216"/>
                  </a:lnTo>
                  <a:lnTo>
                    <a:pt x="426453" y="261289"/>
                  </a:lnTo>
                  <a:lnTo>
                    <a:pt x="509955" y="237121"/>
                  </a:lnTo>
                  <a:lnTo>
                    <a:pt x="613232" y="213360"/>
                  </a:lnTo>
                  <a:close/>
                </a:path>
                <a:path w="1849755" h="889000">
                  <a:moveTo>
                    <a:pt x="1849729" y="400748"/>
                  </a:moveTo>
                  <a:lnTo>
                    <a:pt x="1838236" y="319392"/>
                  </a:lnTo>
                  <a:lnTo>
                    <a:pt x="1821980" y="279514"/>
                  </a:lnTo>
                  <a:lnTo>
                    <a:pt x="1799513" y="242925"/>
                  </a:lnTo>
                  <a:lnTo>
                    <a:pt x="1771497" y="209448"/>
                  </a:lnTo>
                  <a:lnTo>
                    <a:pt x="1738553" y="178930"/>
                  </a:lnTo>
                  <a:lnTo>
                    <a:pt x="1701342" y="151206"/>
                  </a:lnTo>
                  <a:lnTo>
                    <a:pt x="1660474" y="126111"/>
                  </a:lnTo>
                  <a:lnTo>
                    <a:pt x="1616608" y="103479"/>
                  </a:lnTo>
                  <a:lnTo>
                    <a:pt x="1570380" y="83134"/>
                  </a:lnTo>
                  <a:lnTo>
                    <a:pt x="1522437" y="64922"/>
                  </a:lnTo>
                  <a:lnTo>
                    <a:pt x="1473403" y="48666"/>
                  </a:lnTo>
                  <a:lnTo>
                    <a:pt x="1423924" y="34213"/>
                  </a:lnTo>
                  <a:lnTo>
                    <a:pt x="1374635" y="21399"/>
                  </a:lnTo>
                  <a:lnTo>
                    <a:pt x="1326184" y="10045"/>
                  </a:lnTo>
                  <a:lnTo>
                    <a:pt x="1279220" y="0"/>
                  </a:lnTo>
                  <a:lnTo>
                    <a:pt x="1233500" y="213360"/>
                  </a:lnTo>
                  <a:lnTo>
                    <a:pt x="1336802" y="237121"/>
                  </a:lnTo>
                  <a:lnTo>
                    <a:pt x="1420418" y="261289"/>
                  </a:lnTo>
                  <a:lnTo>
                    <a:pt x="1486433" y="285216"/>
                  </a:lnTo>
                  <a:lnTo>
                    <a:pt x="1536903" y="308190"/>
                  </a:lnTo>
                  <a:lnTo>
                    <a:pt x="1573923" y="329565"/>
                  </a:lnTo>
                  <a:lnTo>
                    <a:pt x="1615871" y="364782"/>
                  </a:lnTo>
                  <a:lnTo>
                    <a:pt x="1629740" y="388620"/>
                  </a:lnTo>
                  <a:lnTo>
                    <a:pt x="1627822" y="408660"/>
                  </a:lnTo>
                  <a:lnTo>
                    <a:pt x="1587931" y="474103"/>
                  </a:lnTo>
                  <a:lnTo>
                    <a:pt x="1544535" y="518490"/>
                  </a:lnTo>
                  <a:lnTo>
                    <a:pt x="1481912" y="569976"/>
                  </a:lnTo>
                  <a:lnTo>
                    <a:pt x="1408684" y="619252"/>
                  </a:lnTo>
                  <a:lnTo>
                    <a:pt x="1344180" y="657796"/>
                  </a:lnTo>
                  <a:lnTo>
                    <a:pt x="1298244" y="682929"/>
                  </a:lnTo>
                  <a:lnTo>
                    <a:pt x="1280744" y="691896"/>
                  </a:lnTo>
                  <a:lnTo>
                    <a:pt x="1376756" y="888492"/>
                  </a:lnTo>
                  <a:lnTo>
                    <a:pt x="1427784" y="861428"/>
                  </a:lnTo>
                  <a:lnTo>
                    <a:pt x="1479461" y="831989"/>
                  </a:lnTo>
                  <a:lnTo>
                    <a:pt x="1541437" y="793394"/>
                  </a:lnTo>
                  <a:lnTo>
                    <a:pt x="1608404" y="746760"/>
                  </a:lnTo>
                  <a:lnTo>
                    <a:pt x="1657769" y="708317"/>
                  </a:lnTo>
                  <a:lnTo>
                    <a:pt x="1701609" y="669810"/>
                  </a:lnTo>
                  <a:lnTo>
                    <a:pt x="1739861" y="631266"/>
                  </a:lnTo>
                  <a:lnTo>
                    <a:pt x="1772500" y="592709"/>
                  </a:lnTo>
                  <a:lnTo>
                    <a:pt x="1799475" y="554164"/>
                  </a:lnTo>
                  <a:lnTo>
                    <a:pt x="1820722" y="515683"/>
                  </a:lnTo>
                  <a:lnTo>
                    <a:pt x="1836216" y="477266"/>
                  </a:lnTo>
                  <a:lnTo>
                    <a:pt x="1845894" y="438937"/>
                  </a:lnTo>
                  <a:lnTo>
                    <a:pt x="1849729" y="400748"/>
                  </a:lnTo>
                  <a:close/>
                </a:path>
              </a:pathLst>
            </a:custGeom>
            <a:solidFill>
              <a:srgbClr val="E8E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58530" y="2570538"/>
              <a:ext cx="1181735" cy="563245"/>
            </a:xfrm>
            <a:custGeom>
              <a:avLst/>
              <a:gdLst/>
              <a:ahLst/>
              <a:cxnLst/>
              <a:rect l="l" t="t" r="r" b="b"/>
              <a:pathLst>
                <a:path w="1181735" h="563244">
                  <a:moveTo>
                    <a:pt x="1144333" y="562805"/>
                  </a:moveTo>
                  <a:lnTo>
                    <a:pt x="106489" y="544517"/>
                  </a:lnTo>
                  <a:lnTo>
                    <a:pt x="15311" y="244860"/>
                  </a:lnTo>
                  <a:lnTo>
                    <a:pt x="0" y="96080"/>
                  </a:lnTo>
                  <a:lnTo>
                    <a:pt x="74128" y="54170"/>
                  </a:lnTo>
                  <a:lnTo>
                    <a:pt x="251269" y="75125"/>
                  </a:lnTo>
                  <a:lnTo>
                    <a:pt x="320179" y="84334"/>
                  </a:lnTo>
                  <a:lnTo>
                    <a:pt x="384361" y="89119"/>
                  </a:lnTo>
                  <a:lnTo>
                    <a:pt x="444173" y="90033"/>
                  </a:lnTo>
                  <a:lnTo>
                    <a:pt x="499973" y="87631"/>
                  </a:lnTo>
                  <a:lnTo>
                    <a:pt x="552119" y="82464"/>
                  </a:lnTo>
                  <a:lnTo>
                    <a:pt x="600968" y="75088"/>
                  </a:lnTo>
                  <a:lnTo>
                    <a:pt x="646878" y="66054"/>
                  </a:lnTo>
                  <a:lnTo>
                    <a:pt x="690209" y="55919"/>
                  </a:lnTo>
                  <a:lnTo>
                    <a:pt x="731317" y="45233"/>
                  </a:lnTo>
                  <a:lnTo>
                    <a:pt x="808296" y="24429"/>
                  </a:lnTo>
                  <a:lnTo>
                    <a:pt x="844884" y="15416"/>
                  </a:lnTo>
                  <a:lnTo>
                    <a:pt x="880681" y="8069"/>
                  </a:lnTo>
                  <a:lnTo>
                    <a:pt x="919308" y="2460"/>
                  </a:lnTo>
                  <a:lnTo>
                    <a:pt x="955850" y="0"/>
                  </a:lnTo>
                  <a:lnTo>
                    <a:pt x="990169" y="901"/>
                  </a:lnTo>
                  <a:lnTo>
                    <a:pt x="1051585" y="13640"/>
                  </a:lnTo>
                  <a:lnTo>
                    <a:pt x="1102452" y="42385"/>
                  </a:lnTo>
                  <a:lnTo>
                    <a:pt x="1141666" y="88841"/>
                  </a:lnTo>
                  <a:lnTo>
                    <a:pt x="1168124" y="154714"/>
                  </a:lnTo>
                  <a:lnTo>
                    <a:pt x="1176224" y="195465"/>
                  </a:lnTo>
                  <a:lnTo>
                    <a:pt x="1180721" y="241709"/>
                  </a:lnTo>
                  <a:lnTo>
                    <a:pt x="1181478" y="293661"/>
                  </a:lnTo>
                  <a:lnTo>
                    <a:pt x="1178355" y="351533"/>
                  </a:lnTo>
                  <a:lnTo>
                    <a:pt x="1171215" y="415539"/>
                  </a:lnTo>
                  <a:lnTo>
                    <a:pt x="1159921" y="485892"/>
                  </a:lnTo>
                  <a:lnTo>
                    <a:pt x="1144333" y="562805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997963" y="3101340"/>
              <a:ext cx="1187450" cy="121920"/>
            </a:xfrm>
            <a:custGeom>
              <a:avLst/>
              <a:gdLst/>
              <a:ahLst/>
              <a:cxnLst/>
              <a:rect l="l" t="t" r="r" b="b"/>
              <a:pathLst>
                <a:path w="1187450" h="121919">
                  <a:moveTo>
                    <a:pt x="62484" y="121920"/>
                  </a:moveTo>
                  <a:lnTo>
                    <a:pt x="37933" y="117157"/>
                  </a:lnTo>
                  <a:lnTo>
                    <a:pt x="18097" y="104394"/>
                  </a:lnTo>
                  <a:lnTo>
                    <a:pt x="4833" y="85915"/>
                  </a:lnTo>
                  <a:lnTo>
                    <a:pt x="0" y="64008"/>
                  </a:lnTo>
                  <a:lnTo>
                    <a:pt x="4786" y="39457"/>
                  </a:lnTo>
                  <a:lnTo>
                    <a:pt x="17716" y="19621"/>
                  </a:lnTo>
                  <a:lnTo>
                    <a:pt x="36647" y="6357"/>
                  </a:lnTo>
                  <a:lnTo>
                    <a:pt x="59436" y="1524"/>
                  </a:lnTo>
                  <a:lnTo>
                    <a:pt x="1124712" y="0"/>
                  </a:lnTo>
                  <a:lnTo>
                    <a:pt x="1149262" y="4786"/>
                  </a:lnTo>
                  <a:lnTo>
                    <a:pt x="1169098" y="17716"/>
                  </a:lnTo>
                  <a:lnTo>
                    <a:pt x="1182362" y="36647"/>
                  </a:lnTo>
                  <a:lnTo>
                    <a:pt x="1187196" y="59436"/>
                  </a:lnTo>
                  <a:lnTo>
                    <a:pt x="1182409" y="83105"/>
                  </a:lnTo>
                  <a:lnTo>
                    <a:pt x="1169479" y="102489"/>
                  </a:lnTo>
                  <a:lnTo>
                    <a:pt x="1150548" y="115585"/>
                  </a:lnTo>
                  <a:lnTo>
                    <a:pt x="1127760" y="120396"/>
                  </a:lnTo>
                  <a:lnTo>
                    <a:pt x="62484" y="121920"/>
                  </a:lnTo>
                  <a:close/>
                </a:path>
              </a:pathLst>
            </a:custGeom>
            <a:solidFill>
              <a:srgbClr val="F497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078735" y="2714244"/>
              <a:ext cx="1010919" cy="2178050"/>
            </a:xfrm>
            <a:custGeom>
              <a:avLst/>
              <a:gdLst/>
              <a:ahLst/>
              <a:cxnLst/>
              <a:rect l="l" t="t" r="r" b="b"/>
              <a:pathLst>
                <a:path w="1010919" h="2178050">
                  <a:moveTo>
                    <a:pt x="300228" y="2177796"/>
                  </a:moveTo>
                  <a:lnTo>
                    <a:pt x="252904" y="2172486"/>
                  </a:lnTo>
                  <a:lnTo>
                    <a:pt x="209578" y="2157339"/>
                  </a:lnTo>
                  <a:lnTo>
                    <a:pt x="171265" y="2133528"/>
                  </a:lnTo>
                  <a:lnTo>
                    <a:pt x="138977" y="2102226"/>
                  </a:lnTo>
                  <a:lnTo>
                    <a:pt x="113726" y="2064606"/>
                  </a:lnTo>
                  <a:lnTo>
                    <a:pt x="96527" y="2021841"/>
                  </a:lnTo>
                  <a:lnTo>
                    <a:pt x="88392" y="1975104"/>
                  </a:lnTo>
                  <a:lnTo>
                    <a:pt x="0" y="338327"/>
                  </a:lnTo>
                  <a:lnTo>
                    <a:pt x="1163" y="289675"/>
                  </a:lnTo>
                  <a:lnTo>
                    <a:pt x="9306" y="243001"/>
                  </a:lnTo>
                  <a:lnTo>
                    <a:pt x="23928" y="198849"/>
                  </a:lnTo>
                  <a:lnTo>
                    <a:pt x="44526" y="157760"/>
                  </a:lnTo>
                  <a:lnTo>
                    <a:pt x="70600" y="120279"/>
                  </a:lnTo>
                  <a:lnTo>
                    <a:pt x="101648" y="86947"/>
                  </a:lnTo>
                  <a:lnTo>
                    <a:pt x="137169" y="58307"/>
                  </a:lnTo>
                  <a:lnTo>
                    <a:pt x="176660" y="34902"/>
                  </a:lnTo>
                  <a:lnTo>
                    <a:pt x="219620" y="17274"/>
                  </a:lnTo>
                  <a:lnTo>
                    <a:pt x="265549" y="5967"/>
                  </a:lnTo>
                  <a:lnTo>
                    <a:pt x="313944" y="1524"/>
                  </a:lnTo>
                  <a:lnTo>
                    <a:pt x="693420" y="0"/>
                  </a:lnTo>
                  <a:lnTo>
                    <a:pt x="741542" y="2998"/>
                  </a:lnTo>
                  <a:lnTo>
                    <a:pt x="787452" y="13259"/>
                  </a:lnTo>
                  <a:lnTo>
                    <a:pt x="830600" y="30183"/>
                  </a:lnTo>
                  <a:lnTo>
                    <a:pt x="870437" y="53173"/>
                  </a:lnTo>
                  <a:lnTo>
                    <a:pt x="906413" y="81633"/>
                  </a:lnTo>
                  <a:lnTo>
                    <a:pt x="937979" y="114962"/>
                  </a:lnTo>
                  <a:lnTo>
                    <a:pt x="964584" y="152566"/>
                  </a:lnTo>
                  <a:lnTo>
                    <a:pt x="985679" y="193844"/>
                  </a:lnTo>
                  <a:lnTo>
                    <a:pt x="1000716" y="238200"/>
                  </a:lnTo>
                  <a:lnTo>
                    <a:pt x="1009143" y="285037"/>
                  </a:lnTo>
                  <a:lnTo>
                    <a:pt x="1010412" y="333756"/>
                  </a:lnTo>
                  <a:lnTo>
                    <a:pt x="944880" y="1970532"/>
                  </a:lnTo>
                  <a:lnTo>
                    <a:pt x="936669" y="2017273"/>
                  </a:lnTo>
                  <a:lnTo>
                    <a:pt x="919314" y="2060070"/>
                  </a:lnTo>
                  <a:lnTo>
                    <a:pt x="893934" y="2097774"/>
                  </a:lnTo>
                  <a:lnTo>
                    <a:pt x="861650" y="2129241"/>
                  </a:lnTo>
                  <a:lnTo>
                    <a:pt x="823582" y="2153323"/>
                  </a:lnTo>
                  <a:lnTo>
                    <a:pt x="780847" y="2168874"/>
                  </a:lnTo>
                  <a:lnTo>
                    <a:pt x="734568" y="2174748"/>
                  </a:lnTo>
                  <a:lnTo>
                    <a:pt x="300228" y="2177796"/>
                  </a:lnTo>
                  <a:close/>
                </a:path>
              </a:pathLst>
            </a:custGeom>
            <a:solidFill>
              <a:srgbClr val="FFA8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156460" y="4526280"/>
              <a:ext cx="870585" cy="1102360"/>
            </a:xfrm>
            <a:custGeom>
              <a:avLst/>
              <a:gdLst/>
              <a:ahLst/>
              <a:cxnLst/>
              <a:rect l="l" t="t" r="r" b="b"/>
              <a:pathLst>
                <a:path w="870585" h="1102360">
                  <a:moveTo>
                    <a:pt x="870204" y="0"/>
                  </a:moveTo>
                  <a:lnTo>
                    <a:pt x="0" y="4572"/>
                  </a:lnTo>
                  <a:lnTo>
                    <a:pt x="9144" y="161556"/>
                  </a:lnTo>
                  <a:lnTo>
                    <a:pt x="17348" y="208851"/>
                  </a:lnTo>
                  <a:lnTo>
                    <a:pt x="34734" y="252018"/>
                  </a:lnTo>
                  <a:lnTo>
                    <a:pt x="40805" y="261073"/>
                  </a:lnTo>
                  <a:lnTo>
                    <a:pt x="21717" y="274701"/>
                  </a:lnTo>
                  <a:lnTo>
                    <a:pt x="9182" y="295236"/>
                  </a:lnTo>
                  <a:lnTo>
                    <a:pt x="6096" y="320040"/>
                  </a:lnTo>
                  <a:lnTo>
                    <a:pt x="97536" y="1101852"/>
                  </a:lnTo>
                  <a:lnTo>
                    <a:pt x="225552" y="1101852"/>
                  </a:lnTo>
                  <a:lnTo>
                    <a:pt x="137680" y="347637"/>
                  </a:lnTo>
                  <a:lnTo>
                    <a:pt x="174129" y="360451"/>
                  </a:lnTo>
                  <a:lnTo>
                    <a:pt x="220980" y="365772"/>
                  </a:lnTo>
                  <a:lnTo>
                    <a:pt x="656844" y="362724"/>
                  </a:lnTo>
                  <a:lnTo>
                    <a:pt x="703110" y="356844"/>
                  </a:lnTo>
                  <a:lnTo>
                    <a:pt x="745820" y="341261"/>
                  </a:lnTo>
                  <a:lnTo>
                    <a:pt x="783805" y="317093"/>
                  </a:lnTo>
                  <a:lnTo>
                    <a:pt x="815924" y="285457"/>
                  </a:lnTo>
                  <a:lnTo>
                    <a:pt x="841032" y="247484"/>
                  </a:lnTo>
                  <a:lnTo>
                    <a:pt x="857973" y="204279"/>
                  </a:lnTo>
                  <a:lnTo>
                    <a:pt x="865632" y="156984"/>
                  </a:lnTo>
                  <a:lnTo>
                    <a:pt x="870204" y="0"/>
                  </a:lnTo>
                  <a:close/>
                </a:path>
              </a:pathLst>
            </a:custGeom>
            <a:solidFill>
              <a:srgbClr val="493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139695" y="5606796"/>
              <a:ext cx="266700" cy="111760"/>
            </a:xfrm>
            <a:custGeom>
              <a:avLst/>
              <a:gdLst/>
              <a:ahLst/>
              <a:cxnLst/>
              <a:rect l="l" t="t" r="r" b="b"/>
              <a:pathLst>
                <a:path w="266700" h="111760">
                  <a:moveTo>
                    <a:pt x="0" y="111251"/>
                  </a:moveTo>
                  <a:lnTo>
                    <a:pt x="115824" y="0"/>
                  </a:lnTo>
                  <a:lnTo>
                    <a:pt x="239268" y="0"/>
                  </a:lnTo>
                  <a:lnTo>
                    <a:pt x="266700" y="74675"/>
                  </a:lnTo>
                  <a:lnTo>
                    <a:pt x="0" y="111251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109216" y="3622547"/>
              <a:ext cx="957580" cy="1041400"/>
            </a:xfrm>
            <a:custGeom>
              <a:avLst/>
              <a:gdLst/>
              <a:ahLst/>
              <a:cxnLst/>
              <a:rect l="l" t="t" r="r" b="b"/>
              <a:pathLst>
                <a:path w="957580" h="1041400">
                  <a:moveTo>
                    <a:pt x="54863" y="1040892"/>
                  </a:moveTo>
                  <a:lnTo>
                    <a:pt x="0" y="7620"/>
                  </a:lnTo>
                  <a:lnTo>
                    <a:pt x="495300" y="134111"/>
                  </a:lnTo>
                  <a:lnTo>
                    <a:pt x="957072" y="0"/>
                  </a:lnTo>
                  <a:lnTo>
                    <a:pt x="914400" y="1036320"/>
                  </a:lnTo>
                  <a:lnTo>
                    <a:pt x="54863" y="1040892"/>
                  </a:lnTo>
                  <a:close/>
                </a:path>
              </a:pathLst>
            </a:custGeom>
            <a:solidFill>
              <a:srgbClr val="E8E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499360" y="3756660"/>
              <a:ext cx="198120" cy="114300"/>
            </a:xfrm>
            <a:custGeom>
              <a:avLst/>
              <a:gdLst/>
              <a:ahLst/>
              <a:cxnLst/>
              <a:rect l="l" t="t" r="r" b="b"/>
              <a:pathLst>
                <a:path w="198119" h="114300">
                  <a:moveTo>
                    <a:pt x="134112" y="114300"/>
                  </a:moveTo>
                  <a:lnTo>
                    <a:pt x="76200" y="114300"/>
                  </a:lnTo>
                  <a:lnTo>
                    <a:pt x="0" y="56388"/>
                  </a:lnTo>
                  <a:lnTo>
                    <a:pt x="105156" y="0"/>
                  </a:lnTo>
                  <a:lnTo>
                    <a:pt x="198119" y="64008"/>
                  </a:lnTo>
                  <a:lnTo>
                    <a:pt x="134112" y="11430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109216" y="3622548"/>
              <a:ext cx="957580" cy="243840"/>
            </a:xfrm>
            <a:custGeom>
              <a:avLst/>
              <a:gdLst/>
              <a:ahLst/>
              <a:cxnLst/>
              <a:rect l="l" t="t" r="r" b="b"/>
              <a:pathLst>
                <a:path w="957580" h="243839">
                  <a:moveTo>
                    <a:pt x="658368" y="243840"/>
                  </a:moveTo>
                  <a:lnTo>
                    <a:pt x="495300" y="134112"/>
                  </a:lnTo>
                  <a:lnTo>
                    <a:pt x="957072" y="0"/>
                  </a:lnTo>
                  <a:lnTo>
                    <a:pt x="658368" y="243840"/>
                  </a:lnTo>
                  <a:close/>
                </a:path>
                <a:path w="957580" h="243839">
                  <a:moveTo>
                    <a:pt x="304800" y="243840"/>
                  </a:moveTo>
                  <a:lnTo>
                    <a:pt x="0" y="7620"/>
                  </a:lnTo>
                  <a:lnTo>
                    <a:pt x="495300" y="134112"/>
                  </a:lnTo>
                  <a:lnTo>
                    <a:pt x="304800" y="243840"/>
                  </a:lnTo>
                  <a:close/>
                </a:path>
              </a:pathLst>
            </a:custGeom>
            <a:solidFill>
              <a:srgbClr val="FB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510027" y="3870960"/>
              <a:ext cx="192405" cy="615950"/>
            </a:xfrm>
            <a:custGeom>
              <a:avLst/>
              <a:gdLst/>
              <a:ahLst/>
              <a:cxnLst/>
              <a:rect l="l" t="t" r="r" b="b"/>
              <a:pathLst>
                <a:path w="192405" h="615950">
                  <a:moveTo>
                    <a:pt x="97536" y="615696"/>
                  </a:moveTo>
                  <a:lnTo>
                    <a:pt x="0" y="519684"/>
                  </a:lnTo>
                  <a:lnTo>
                    <a:pt x="65531" y="0"/>
                  </a:lnTo>
                  <a:lnTo>
                    <a:pt x="123444" y="0"/>
                  </a:lnTo>
                  <a:lnTo>
                    <a:pt x="192024" y="528828"/>
                  </a:lnTo>
                  <a:lnTo>
                    <a:pt x="97536" y="61569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128354" y="2405659"/>
              <a:ext cx="826769" cy="650240"/>
            </a:xfrm>
            <a:custGeom>
              <a:avLst/>
              <a:gdLst/>
              <a:ahLst/>
              <a:cxnLst/>
              <a:rect l="l" t="t" r="r" b="b"/>
              <a:pathLst>
                <a:path w="826769" h="650239">
                  <a:moveTo>
                    <a:pt x="256705" y="636244"/>
                  </a:moveTo>
                  <a:lnTo>
                    <a:pt x="255181" y="628624"/>
                  </a:lnTo>
                  <a:lnTo>
                    <a:pt x="250609" y="624052"/>
                  </a:lnTo>
                  <a:lnTo>
                    <a:pt x="207238" y="604532"/>
                  </a:lnTo>
                  <a:lnTo>
                    <a:pt x="166598" y="601573"/>
                  </a:lnTo>
                  <a:lnTo>
                    <a:pt x="132511" y="609485"/>
                  </a:lnTo>
                  <a:lnTo>
                    <a:pt x="108877" y="622528"/>
                  </a:lnTo>
                  <a:lnTo>
                    <a:pt x="102781" y="627100"/>
                  </a:lnTo>
                  <a:lnTo>
                    <a:pt x="99733" y="636244"/>
                  </a:lnTo>
                  <a:lnTo>
                    <a:pt x="104305" y="640816"/>
                  </a:lnTo>
                  <a:lnTo>
                    <a:pt x="108877" y="646912"/>
                  </a:lnTo>
                  <a:lnTo>
                    <a:pt x="118021" y="649960"/>
                  </a:lnTo>
                  <a:lnTo>
                    <a:pt x="125641" y="645388"/>
                  </a:lnTo>
                  <a:lnTo>
                    <a:pt x="134823" y="638746"/>
                  </a:lnTo>
                  <a:lnTo>
                    <a:pt x="159169" y="629958"/>
                  </a:lnTo>
                  <a:lnTo>
                    <a:pt x="193789" y="628891"/>
                  </a:lnTo>
                  <a:lnTo>
                    <a:pt x="233845" y="645388"/>
                  </a:lnTo>
                  <a:lnTo>
                    <a:pt x="236893" y="646912"/>
                  </a:lnTo>
                  <a:lnTo>
                    <a:pt x="238417" y="649960"/>
                  </a:lnTo>
                  <a:lnTo>
                    <a:pt x="242989" y="646912"/>
                  </a:lnTo>
                  <a:lnTo>
                    <a:pt x="250609" y="646912"/>
                  </a:lnTo>
                  <a:lnTo>
                    <a:pt x="252133" y="642340"/>
                  </a:lnTo>
                  <a:lnTo>
                    <a:pt x="256705" y="636244"/>
                  </a:lnTo>
                  <a:close/>
                </a:path>
                <a:path w="826769" h="650239">
                  <a:moveTo>
                    <a:pt x="779437" y="116560"/>
                  </a:moveTo>
                  <a:lnTo>
                    <a:pt x="724382" y="76365"/>
                  </a:lnTo>
                  <a:lnTo>
                    <a:pt x="675690" y="67691"/>
                  </a:lnTo>
                  <a:lnTo>
                    <a:pt x="612597" y="67208"/>
                  </a:lnTo>
                  <a:lnTo>
                    <a:pt x="535597" y="78460"/>
                  </a:lnTo>
                  <a:lnTo>
                    <a:pt x="530885" y="75603"/>
                  </a:lnTo>
                  <a:lnTo>
                    <a:pt x="552805" y="61760"/>
                  </a:lnTo>
                  <a:lnTo>
                    <a:pt x="584085" y="42799"/>
                  </a:lnTo>
                  <a:lnTo>
                    <a:pt x="607479" y="24574"/>
                  </a:lnTo>
                  <a:lnTo>
                    <a:pt x="605701" y="12928"/>
                  </a:lnTo>
                  <a:lnTo>
                    <a:pt x="545477" y="2209"/>
                  </a:lnTo>
                  <a:lnTo>
                    <a:pt x="488581" y="0"/>
                  </a:lnTo>
                  <a:lnTo>
                    <a:pt x="435483" y="4978"/>
                  </a:lnTo>
                  <a:lnTo>
                    <a:pt x="386626" y="15786"/>
                  </a:lnTo>
                  <a:lnTo>
                    <a:pt x="342480" y="31102"/>
                  </a:lnTo>
                  <a:lnTo>
                    <a:pt x="303517" y="49580"/>
                  </a:lnTo>
                  <a:lnTo>
                    <a:pt x="270192" y="69875"/>
                  </a:lnTo>
                  <a:lnTo>
                    <a:pt x="242989" y="90652"/>
                  </a:lnTo>
                  <a:lnTo>
                    <a:pt x="246557" y="71297"/>
                  </a:lnTo>
                  <a:lnTo>
                    <a:pt x="273850" y="40932"/>
                  </a:lnTo>
                  <a:lnTo>
                    <a:pt x="294843" y="13716"/>
                  </a:lnTo>
                  <a:lnTo>
                    <a:pt x="279565" y="3784"/>
                  </a:lnTo>
                  <a:lnTo>
                    <a:pt x="230644" y="11188"/>
                  </a:lnTo>
                  <a:lnTo>
                    <a:pt x="186334" y="23012"/>
                  </a:lnTo>
                  <a:lnTo>
                    <a:pt x="146659" y="38773"/>
                  </a:lnTo>
                  <a:lnTo>
                    <a:pt x="111645" y="58039"/>
                  </a:lnTo>
                  <a:lnTo>
                    <a:pt x="55765" y="105105"/>
                  </a:lnTo>
                  <a:lnTo>
                    <a:pt x="18948" y="160477"/>
                  </a:lnTo>
                  <a:lnTo>
                    <a:pt x="1435" y="220383"/>
                  </a:lnTo>
                  <a:lnTo>
                    <a:pt x="0" y="250863"/>
                  </a:lnTo>
                  <a:lnTo>
                    <a:pt x="3479" y="281076"/>
                  </a:lnTo>
                  <a:lnTo>
                    <a:pt x="25361" y="338772"/>
                  </a:lnTo>
                  <a:lnTo>
                    <a:pt x="67322" y="389737"/>
                  </a:lnTo>
                  <a:lnTo>
                    <a:pt x="129616" y="430212"/>
                  </a:lnTo>
                  <a:lnTo>
                    <a:pt x="168465" y="445325"/>
                  </a:lnTo>
                  <a:lnTo>
                    <a:pt x="212509" y="456412"/>
                  </a:lnTo>
                  <a:lnTo>
                    <a:pt x="290220" y="468884"/>
                  </a:lnTo>
                  <a:lnTo>
                    <a:pt x="362902" y="475589"/>
                  </a:lnTo>
                  <a:lnTo>
                    <a:pt x="430390" y="477075"/>
                  </a:lnTo>
                  <a:lnTo>
                    <a:pt x="492467" y="473913"/>
                  </a:lnTo>
                  <a:lnTo>
                    <a:pt x="548970" y="466686"/>
                  </a:lnTo>
                  <a:lnTo>
                    <a:pt x="599694" y="455955"/>
                  </a:lnTo>
                  <a:lnTo>
                    <a:pt x="644461" y="442277"/>
                  </a:lnTo>
                  <a:lnTo>
                    <a:pt x="683094" y="426224"/>
                  </a:lnTo>
                  <a:lnTo>
                    <a:pt x="741159" y="389255"/>
                  </a:lnTo>
                  <a:lnTo>
                    <a:pt x="772414" y="349567"/>
                  </a:lnTo>
                  <a:lnTo>
                    <a:pt x="777506" y="330123"/>
                  </a:lnTo>
                  <a:lnTo>
                    <a:pt x="775335" y="311708"/>
                  </a:lnTo>
                  <a:lnTo>
                    <a:pt x="765721" y="294868"/>
                  </a:lnTo>
                  <a:lnTo>
                    <a:pt x="727608" y="242290"/>
                  </a:lnTo>
                  <a:lnTo>
                    <a:pt x="713511" y="202069"/>
                  </a:lnTo>
                  <a:lnTo>
                    <a:pt x="717054" y="172224"/>
                  </a:lnTo>
                  <a:lnTo>
                    <a:pt x="731799" y="150761"/>
                  </a:lnTo>
                  <a:lnTo>
                    <a:pt x="751382" y="135648"/>
                  </a:lnTo>
                  <a:lnTo>
                    <a:pt x="769391" y="124929"/>
                  </a:lnTo>
                  <a:lnTo>
                    <a:pt x="779437" y="116560"/>
                  </a:lnTo>
                  <a:close/>
                </a:path>
                <a:path w="826769" h="650239">
                  <a:moveTo>
                    <a:pt x="826668" y="636244"/>
                  </a:moveTo>
                  <a:lnTo>
                    <a:pt x="823620" y="627100"/>
                  </a:lnTo>
                  <a:lnTo>
                    <a:pt x="817524" y="622528"/>
                  </a:lnTo>
                  <a:lnTo>
                    <a:pt x="792594" y="609485"/>
                  </a:lnTo>
                  <a:lnTo>
                    <a:pt x="758659" y="601573"/>
                  </a:lnTo>
                  <a:lnTo>
                    <a:pt x="718731" y="604532"/>
                  </a:lnTo>
                  <a:lnTo>
                    <a:pt x="675792" y="624052"/>
                  </a:lnTo>
                  <a:lnTo>
                    <a:pt x="669696" y="628624"/>
                  </a:lnTo>
                  <a:lnTo>
                    <a:pt x="669696" y="636244"/>
                  </a:lnTo>
                  <a:lnTo>
                    <a:pt x="674268" y="642340"/>
                  </a:lnTo>
                  <a:lnTo>
                    <a:pt x="675792" y="646912"/>
                  </a:lnTo>
                  <a:lnTo>
                    <a:pt x="683412" y="646912"/>
                  </a:lnTo>
                  <a:lnTo>
                    <a:pt x="687984" y="649960"/>
                  </a:lnTo>
                  <a:lnTo>
                    <a:pt x="689508" y="646912"/>
                  </a:lnTo>
                  <a:lnTo>
                    <a:pt x="692556" y="645388"/>
                  </a:lnTo>
                  <a:lnTo>
                    <a:pt x="732612" y="628891"/>
                  </a:lnTo>
                  <a:lnTo>
                    <a:pt x="767232" y="629958"/>
                  </a:lnTo>
                  <a:lnTo>
                    <a:pt x="791578" y="638746"/>
                  </a:lnTo>
                  <a:lnTo>
                    <a:pt x="800760" y="645388"/>
                  </a:lnTo>
                  <a:lnTo>
                    <a:pt x="808380" y="649960"/>
                  </a:lnTo>
                  <a:lnTo>
                    <a:pt x="817524" y="646912"/>
                  </a:lnTo>
                  <a:lnTo>
                    <a:pt x="822096" y="640816"/>
                  </a:lnTo>
                  <a:lnTo>
                    <a:pt x="826668" y="636244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400299" y="3363468"/>
              <a:ext cx="387350" cy="157480"/>
            </a:xfrm>
            <a:custGeom>
              <a:avLst/>
              <a:gdLst/>
              <a:ahLst/>
              <a:cxnLst/>
              <a:rect l="l" t="t" r="r" b="b"/>
              <a:pathLst>
                <a:path w="387350" h="157479">
                  <a:moveTo>
                    <a:pt x="193548" y="156972"/>
                  </a:moveTo>
                  <a:lnTo>
                    <a:pt x="142169" y="151630"/>
                  </a:lnTo>
                  <a:lnTo>
                    <a:pt x="95955" y="136595"/>
                  </a:lnTo>
                  <a:lnTo>
                    <a:pt x="56769" y="113347"/>
                  </a:lnTo>
                  <a:lnTo>
                    <a:pt x="26472" y="83368"/>
                  </a:lnTo>
                  <a:lnTo>
                    <a:pt x="6928" y="48140"/>
                  </a:lnTo>
                  <a:lnTo>
                    <a:pt x="0" y="9144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8288" y="4572"/>
                  </a:lnTo>
                  <a:lnTo>
                    <a:pt x="18288" y="9144"/>
                  </a:lnTo>
                  <a:lnTo>
                    <a:pt x="27151" y="49536"/>
                  </a:lnTo>
                  <a:lnTo>
                    <a:pt x="51889" y="85027"/>
                  </a:lnTo>
                  <a:lnTo>
                    <a:pt x="89720" y="113275"/>
                  </a:lnTo>
                  <a:lnTo>
                    <a:pt x="137867" y="131941"/>
                  </a:lnTo>
                  <a:lnTo>
                    <a:pt x="193548" y="138684"/>
                  </a:lnTo>
                  <a:lnTo>
                    <a:pt x="248643" y="131941"/>
                  </a:lnTo>
                  <a:lnTo>
                    <a:pt x="296716" y="113275"/>
                  </a:lnTo>
                  <a:lnTo>
                    <a:pt x="334767" y="85027"/>
                  </a:lnTo>
                  <a:lnTo>
                    <a:pt x="359798" y="49536"/>
                  </a:lnTo>
                  <a:lnTo>
                    <a:pt x="368808" y="9144"/>
                  </a:lnTo>
                  <a:lnTo>
                    <a:pt x="368808" y="4572"/>
                  </a:lnTo>
                  <a:lnTo>
                    <a:pt x="373380" y="0"/>
                  </a:lnTo>
                  <a:lnTo>
                    <a:pt x="382524" y="0"/>
                  </a:lnTo>
                  <a:lnTo>
                    <a:pt x="387096" y="4572"/>
                  </a:lnTo>
                  <a:lnTo>
                    <a:pt x="387096" y="9144"/>
                  </a:lnTo>
                  <a:lnTo>
                    <a:pt x="380273" y="48140"/>
                  </a:lnTo>
                  <a:lnTo>
                    <a:pt x="360962" y="83368"/>
                  </a:lnTo>
                  <a:lnTo>
                    <a:pt x="330898" y="113347"/>
                  </a:lnTo>
                  <a:lnTo>
                    <a:pt x="291817" y="136595"/>
                  </a:lnTo>
                  <a:lnTo>
                    <a:pt x="245455" y="151630"/>
                  </a:lnTo>
                  <a:lnTo>
                    <a:pt x="193548" y="156972"/>
                  </a:lnTo>
                  <a:close/>
                </a:path>
              </a:pathLst>
            </a:custGeom>
            <a:solidFill>
              <a:srgbClr val="F66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80260" y="4605337"/>
              <a:ext cx="849630" cy="320675"/>
            </a:xfrm>
            <a:custGeom>
              <a:avLst/>
              <a:gdLst/>
              <a:ahLst/>
              <a:cxnLst/>
              <a:rect l="l" t="t" r="r" b="b"/>
              <a:pathLst>
                <a:path w="849630" h="320675">
                  <a:moveTo>
                    <a:pt x="45720" y="320230"/>
                  </a:moveTo>
                  <a:lnTo>
                    <a:pt x="0" y="199834"/>
                  </a:lnTo>
                  <a:lnTo>
                    <a:pt x="763524" y="3238"/>
                  </a:lnTo>
                  <a:lnTo>
                    <a:pt x="788812" y="0"/>
                  </a:lnTo>
                  <a:lnTo>
                    <a:pt x="812673" y="5905"/>
                  </a:lnTo>
                  <a:lnTo>
                    <a:pt x="832532" y="20383"/>
                  </a:lnTo>
                  <a:lnTo>
                    <a:pt x="845820" y="42862"/>
                  </a:lnTo>
                  <a:lnTo>
                    <a:pt x="849058" y="67246"/>
                  </a:lnTo>
                  <a:lnTo>
                    <a:pt x="843153" y="90487"/>
                  </a:lnTo>
                  <a:lnTo>
                    <a:pt x="828675" y="109728"/>
                  </a:lnTo>
                  <a:lnTo>
                    <a:pt x="806196" y="122110"/>
                  </a:lnTo>
                  <a:lnTo>
                    <a:pt x="45720" y="320230"/>
                  </a:lnTo>
                  <a:close/>
                </a:path>
              </a:pathLst>
            </a:custGeom>
            <a:solidFill>
              <a:srgbClr val="493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019299" y="4800600"/>
              <a:ext cx="125095" cy="283845"/>
            </a:xfrm>
            <a:custGeom>
              <a:avLst/>
              <a:gdLst/>
              <a:ahLst/>
              <a:cxnLst/>
              <a:rect l="l" t="t" r="r" b="b"/>
              <a:pathLst>
                <a:path w="125094" h="283845">
                  <a:moveTo>
                    <a:pt x="9143" y="283463"/>
                  </a:moveTo>
                  <a:lnTo>
                    <a:pt x="0" y="0"/>
                  </a:lnTo>
                  <a:lnTo>
                    <a:pt x="80771" y="0"/>
                  </a:lnTo>
                  <a:lnTo>
                    <a:pt x="124968" y="112775"/>
                  </a:lnTo>
                  <a:lnTo>
                    <a:pt x="9143" y="283463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969007" y="4497324"/>
              <a:ext cx="1245235" cy="71755"/>
            </a:xfrm>
            <a:custGeom>
              <a:avLst/>
              <a:gdLst/>
              <a:ahLst/>
              <a:cxnLst/>
              <a:rect l="l" t="t" r="r" b="b"/>
              <a:pathLst>
                <a:path w="1245235" h="71754">
                  <a:moveTo>
                    <a:pt x="1199388" y="71627"/>
                  </a:moveTo>
                  <a:lnTo>
                    <a:pt x="45719" y="71627"/>
                  </a:lnTo>
                  <a:lnTo>
                    <a:pt x="28289" y="70770"/>
                  </a:lnTo>
                  <a:lnTo>
                    <a:pt x="13715" y="67055"/>
                  </a:lnTo>
                  <a:lnTo>
                    <a:pt x="3714" y="58769"/>
                  </a:lnTo>
                  <a:lnTo>
                    <a:pt x="0" y="44195"/>
                  </a:lnTo>
                  <a:lnTo>
                    <a:pt x="0" y="0"/>
                  </a:lnTo>
                  <a:lnTo>
                    <a:pt x="1245108" y="0"/>
                  </a:lnTo>
                  <a:lnTo>
                    <a:pt x="1245108" y="44195"/>
                  </a:lnTo>
                  <a:lnTo>
                    <a:pt x="1241393" y="58769"/>
                  </a:lnTo>
                  <a:lnTo>
                    <a:pt x="1231392" y="67055"/>
                  </a:lnTo>
                  <a:lnTo>
                    <a:pt x="1216818" y="70770"/>
                  </a:lnTo>
                  <a:lnTo>
                    <a:pt x="1199388" y="71627"/>
                  </a:lnTo>
                  <a:close/>
                </a:path>
              </a:pathLst>
            </a:custGeom>
            <a:solidFill>
              <a:srgbClr val="9EA3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69007" y="4465320"/>
              <a:ext cx="1245235" cy="47625"/>
            </a:xfrm>
            <a:custGeom>
              <a:avLst/>
              <a:gdLst/>
              <a:ahLst/>
              <a:cxnLst/>
              <a:rect l="l" t="t" r="r" b="b"/>
              <a:pathLst>
                <a:path w="1245235" h="47625">
                  <a:moveTo>
                    <a:pt x="1245108" y="47244"/>
                  </a:moveTo>
                  <a:lnTo>
                    <a:pt x="0" y="47244"/>
                  </a:lnTo>
                  <a:lnTo>
                    <a:pt x="0" y="22860"/>
                  </a:lnTo>
                  <a:lnTo>
                    <a:pt x="2071" y="13501"/>
                  </a:lnTo>
                  <a:lnTo>
                    <a:pt x="7429" y="6286"/>
                  </a:lnTo>
                  <a:lnTo>
                    <a:pt x="14787" y="1643"/>
                  </a:lnTo>
                  <a:lnTo>
                    <a:pt x="22860" y="0"/>
                  </a:lnTo>
                  <a:lnTo>
                    <a:pt x="1222248" y="0"/>
                  </a:lnTo>
                  <a:lnTo>
                    <a:pt x="1230320" y="1643"/>
                  </a:lnTo>
                  <a:lnTo>
                    <a:pt x="1237678" y="6286"/>
                  </a:lnTo>
                  <a:lnTo>
                    <a:pt x="1243036" y="13501"/>
                  </a:lnTo>
                  <a:lnTo>
                    <a:pt x="1245108" y="22860"/>
                  </a:lnTo>
                  <a:lnTo>
                    <a:pt x="1245108" y="47244"/>
                  </a:lnTo>
                  <a:close/>
                </a:path>
              </a:pathLst>
            </a:custGeom>
            <a:solidFill>
              <a:srgbClr val="B8B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969007" y="4533900"/>
              <a:ext cx="1245235" cy="29209"/>
            </a:xfrm>
            <a:custGeom>
              <a:avLst/>
              <a:gdLst/>
              <a:ahLst/>
              <a:cxnLst/>
              <a:rect l="l" t="t" r="r" b="b"/>
              <a:pathLst>
                <a:path w="1245235" h="29210">
                  <a:moveTo>
                    <a:pt x="0" y="28956"/>
                  </a:moveTo>
                  <a:lnTo>
                    <a:pt x="1245108" y="28956"/>
                  </a:lnTo>
                  <a:lnTo>
                    <a:pt x="1245108" y="0"/>
                  </a:lnTo>
                  <a:lnTo>
                    <a:pt x="0" y="0"/>
                  </a:lnTo>
                  <a:lnTo>
                    <a:pt x="0" y="28956"/>
                  </a:lnTo>
                  <a:close/>
                </a:path>
              </a:pathLst>
            </a:custGeom>
            <a:solidFill>
              <a:srgbClr val="9397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94715" y="4636008"/>
              <a:ext cx="4395470" cy="165100"/>
            </a:xfrm>
            <a:custGeom>
              <a:avLst/>
              <a:gdLst/>
              <a:ahLst/>
              <a:cxnLst/>
              <a:rect l="l" t="t" r="r" b="b"/>
              <a:pathLst>
                <a:path w="4395470" h="165100">
                  <a:moveTo>
                    <a:pt x="0" y="164591"/>
                  </a:moveTo>
                  <a:lnTo>
                    <a:pt x="4395216" y="164591"/>
                  </a:lnTo>
                  <a:lnTo>
                    <a:pt x="4395216" y="0"/>
                  </a:lnTo>
                  <a:lnTo>
                    <a:pt x="0" y="0"/>
                  </a:lnTo>
                  <a:lnTo>
                    <a:pt x="0" y="164591"/>
                  </a:lnTo>
                  <a:close/>
                </a:path>
              </a:pathLst>
            </a:custGeom>
            <a:solidFill>
              <a:srgbClr val="DBB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94715" y="4562856"/>
              <a:ext cx="4395470" cy="73660"/>
            </a:xfrm>
            <a:custGeom>
              <a:avLst/>
              <a:gdLst/>
              <a:ahLst/>
              <a:cxnLst/>
              <a:rect l="l" t="t" r="r" b="b"/>
              <a:pathLst>
                <a:path w="4395470" h="73660">
                  <a:moveTo>
                    <a:pt x="4395216" y="73151"/>
                  </a:moveTo>
                  <a:lnTo>
                    <a:pt x="0" y="73151"/>
                  </a:lnTo>
                  <a:lnTo>
                    <a:pt x="0" y="0"/>
                  </a:lnTo>
                  <a:lnTo>
                    <a:pt x="4395216" y="0"/>
                  </a:lnTo>
                  <a:lnTo>
                    <a:pt x="4395216" y="73151"/>
                  </a:lnTo>
                  <a:close/>
                </a:path>
              </a:pathLst>
            </a:custGeom>
            <a:solidFill>
              <a:srgbClr val="EFCF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86156" y="4901196"/>
              <a:ext cx="4213860" cy="844550"/>
            </a:xfrm>
            <a:custGeom>
              <a:avLst/>
              <a:gdLst/>
              <a:ahLst/>
              <a:cxnLst/>
              <a:rect l="l" t="t" r="r" b="b"/>
              <a:pathLst>
                <a:path w="4213860" h="844550">
                  <a:moveTo>
                    <a:pt x="182880" y="0"/>
                  </a:moveTo>
                  <a:lnTo>
                    <a:pt x="0" y="0"/>
                  </a:lnTo>
                  <a:lnTo>
                    <a:pt x="0" y="844296"/>
                  </a:lnTo>
                  <a:lnTo>
                    <a:pt x="182880" y="844296"/>
                  </a:lnTo>
                  <a:lnTo>
                    <a:pt x="182880" y="0"/>
                  </a:lnTo>
                  <a:close/>
                </a:path>
                <a:path w="4213860" h="844550">
                  <a:moveTo>
                    <a:pt x="4213860" y="0"/>
                  </a:moveTo>
                  <a:lnTo>
                    <a:pt x="4030980" y="0"/>
                  </a:lnTo>
                  <a:lnTo>
                    <a:pt x="4030980" y="844296"/>
                  </a:lnTo>
                  <a:lnTo>
                    <a:pt x="4213860" y="844296"/>
                  </a:lnTo>
                  <a:lnTo>
                    <a:pt x="4213860" y="0"/>
                  </a:lnTo>
                  <a:close/>
                </a:path>
              </a:pathLst>
            </a:custGeom>
            <a:solidFill>
              <a:srgbClr val="DBB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36675" y="5145024"/>
              <a:ext cx="649605" cy="85725"/>
            </a:xfrm>
            <a:custGeom>
              <a:avLst/>
              <a:gdLst/>
              <a:ahLst/>
              <a:cxnLst/>
              <a:rect l="l" t="t" r="r" b="b"/>
              <a:pathLst>
                <a:path w="649604" h="85725">
                  <a:moveTo>
                    <a:pt x="0" y="85344"/>
                  </a:moveTo>
                  <a:lnTo>
                    <a:pt x="649224" y="85344"/>
                  </a:lnTo>
                  <a:lnTo>
                    <a:pt x="649224" y="0"/>
                  </a:lnTo>
                  <a:lnTo>
                    <a:pt x="0" y="0"/>
                  </a:lnTo>
                  <a:lnTo>
                    <a:pt x="0" y="85344"/>
                  </a:lnTo>
                  <a:close/>
                </a:path>
              </a:pathLst>
            </a:custGeom>
            <a:solidFill>
              <a:srgbClr val="F7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485900" y="5145024"/>
              <a:ext cx="90170" cy="490855"/>
            </a:xfrm>
            <a:custGeom>
              <a:avLst/>
              <a:gdLst/>
              <a:ahLst/>
              <a:cxnLst/>
              <a:rect l="l" t="t" r="r" b="b"/>
              <a:pathLst>
                <a:path w="90169" h="490854">
                  <a:moveTo>
                    <a:pt x="89916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0" y="490728"/>
                  </a:lnTo>
                  <a:lnTo>
                    <a:pt x="39624" y="490728"/>
                  </a:lnTo>
                  <a:lnTo>
                    <a:pt x="39624" y="85344"/>
                  </a:lnTo>
                  <a:lnTo>
                    <a:pt x="89916" y="85344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A3A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73252" y="5062727"/>
              <a:ext cx="649605" cy="82550"/>
            </a:xfrm>
            <a:custGeom>
              <a:avLst/>
              <a:gdLst/>
              <a:ahLst/>
              <a:cxnLst/>
              <a:rect l="l" t="t" r="r" b="b"/>
              <a:pathLst>
                <a:path w="649604" h="82550">
                  <a:moveTo>
                    <a:pt x="649223" y="82296"/>
                  </a:moveTo>
                  <a:lnTo>
                    <a:pt x="0" y="82296"/>
                  </a:lnTo>
                  <a:lnTo>
                    <a:pt x="0" y="0"/>
                  </a:lnTo>
                  <a:lnTo>
                    <a:pt x="649223" y="0"/>
                  </a:lnTo>
                  <a:lnTo>
                    <a:pt x="649223" y="82296"/>
                  </a:lnTo>
                  <a:close/>
                </a:path>
              </a:pathLst>
            </a:custGeom>
            <a:solidFill>
              <a:srgbClr val="F7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522475" y="5062727"/>
              <a:ext cx="88900" cy="82550"/>
            </a:xfrm>
            <a:custGeom>
              <a:avLst/>
              <a:gdLst/>
              <a:ahLst/>
              <a:cxnLst/>
              <a:rect l="l" t="t" r="r" b="b"/>
              <a:pathLst>
                <a:path w="88900" h="82550">
                  <a:moveTo>
                    <a:pt x="88392" y="82296"/>
                  </a:moveTo>
                  <a:lnTo>
                    <a:pt x="0" y="82296"/>
                  </a:lnTo>
                  <a:lnTo>
                    <a:pt x="0" y="0"/>
                  </a:lnTo>
                  <a:lnTo>
                    <a:pt x="88392" y="0"/>
                  </a:lnTo>
                  <a:lnTo>
                    <a:pt x="88392" y="82296"/>
                  </a:lnTo>
                  <a:close/>
                </a:path>
              </a:pathLst>
            </a:custGeom>
            <a:solidFill>
              <a:srgbClr val="A3A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54963" y="4920996"/>
              <a:ext cx="649605" cy="142240"/>
            </a:xfrm>
            <a:custGeom>
              <a:avLst/>
              <a:gdLst/>
              <a:ahLst/>
              <a:cxnLst/>
              <a:rect l="l" t="t" r="r" b="b"/>
              <a:pathLst>
                <a:path w="649604" h="142239">
                  <a:moveTo>
                    <a:pt x="649223" y="141731"/>
                  </a:moveTo>
                  <a:lnTo>
                    <a:pt x="0" y="141731"/>
                  </a:lnTo>
                  <a:lnTo>
                    <a:pt x="0" y="0"/>
                  </a:lnTo>
                  <a:lnTo>
                    <a:pt x="649223" y="0"/>
                  </a:lnTo>
                  <a:lnTo>
                    <a:pt x="649223" y="141731"/>
                  </a:lnTo>
                  <a:close/>
                </a:path>
              </a:pathLst>
            </a:custGeom>
            <a:solidFill>
              <a:srgbClr val="F7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306068" y="4920995"/>
              <a:ext cx="288290" cy="248920"/>
            </a:xfrm>
            <a:custGeom>
              <a:avLst/>
              <a:gdLst/>
              <a:ahLst/>
              <a:cxnLst/>
              <a:rect l="l" t="t" r="r" b="b"/>
              <a:pathLst>
                <a:path w="288290" h="248920">
                  <a:moveTo>
                    <a:pt x="179832" y="224028"/>
                  </a:moveTo>
                  <a:lnTo>
                    <a:pt x="30480" y="224028"/>
                  </a:lnTo>
                  <a:lnTo>
                    <a:pt x="0" y="225564"/>
                  </a:lnTo>
                  <a:lnTo>
                    <a:pt x="179832" y="248412"/>
                  </a:lnTo>
                  <a:lnTo>
                    <a:pt x="179832" y="224028"/>
                  </a:lnTo>
                  <a:close/>
                </a:path>
                <a:path w="288290" h="248920">
                  <a:moveTo>
                    <a:pt x="288036" y="0"/>
                  </a:moveTo>
                  <a:lnTo>
                    <a:pt x="198107" y="0"/>
                  </a:lnTo>
                  <a:lnTo>
                    <a:pt x="198107" y="141732"/>
                  </a:lnTo>
                  <a:lnTo>
                    <a:pt x="288036" y="141732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A3A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74191" y="5230368"/>
              <a:ext cx="751840" cy="515620"/>
            </a:xfrm>
            <a:custGeom>
              <a:avLst/>
              <a:gdLst/>
              <a:ahLst/>
              <a:cxnLst/>
              <a:rect l="l" t="t" r="r" b="b"/>
              <a:pathLst>
                <a:path w="751840" h="515620">
                  <a:moveTo>
                    <a:pt x="0" y="515112"/>
                  </a:moveTo>
                  <a:lnTo>
                    <a:pt x="751332" y="515112"/>
                  </a:lnTo>
                  <a:lnTo>
                    <a:pt x="751332" y="0"/>
                  </a:lnTo>
                  <a:lnTo>
                    <a:pt x="0" y="0"/>
                  </a:lnTo>
                  <a:lnTo>
                    <a:pt x="0" y="515112"/>
                  </a:lnTo>
                  <a:close/>
                </a:path>
              </a:pathLst>
            </a:custGeom>
            <a:solidFill>
              <a:srgbClr val="B39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24128" y="5230368"/>
              <a:ext cx="596265" cy="515620"/>
            </a:xfrm>
            <a:custGeom>
              <a:avLst/>
              <a:gdLst/>
              <a:ahLst/>
              <a:cxnLst/>
              <a:rect l="l" t="t" r="r" b="b"/>
              <a:pathLst>
                <a:path w="596265" h="515620">
                  <a:moveTo>
                    <a:pt x="265176" y="108204"/>
                  </a:moveTo>
                  <a:lnTo>
                    <a:pt x="262483" y="94373"/>
                  </a:lnTo>
                  <a:lnTo>
                    <a:pt x="255079" y="83248"/>
                  </a:lnTo>
                  <a:lnTo>
                    <a:pt x="243954" y="75844"/>
                  </a:lnTo>
                  <a:lnTo>
                    <a:pt x="230124" y="73152"/>
                  </a:lnTo>
                  <a:lnTo>
                    <a:pt x="36576" y="73152"/>
                  </a:lnTo>
                  <a:lnTo>
                    <a:pt x="21856" y="75844"/>
                  </a:lnTo>
                  <a:lnTo>
                    <a:pt x="10287" y="83248"/>
                  </a:lnTo>
                  <a:lnTo>
                    <a:pt x="2705" y="94373"/>
                  </a:lnTo>
                  <a:lnTo>
                    <a:pt x="0" y="108204"/>
                  </a:lnTo>
                  <a:lnTo>
                    <a:pt x="2705" y="122288"/>
                  </a:lnTo>
                  <a:lnTo>
                    <a:pt x="10287" y="133921"/>
                  </a:lnTo>
                  <a:lnTo>
                    <a:pt x="21856" y="141859"/>
                  </a:lnTo>
                  <a:lnTo>
                    <a:pt x="36576" y="144780"/>
                  </a:lnTo>
                  <a:lnTo>
                    <a:pt x="230124" y="144780"/>
                  </a:lnTo>
                  <a:lnTo>
                    <a:pt x="243954" y="141859"/>
                  </a:lnTo>
                  <a:lnTo>
                    <a:pt x="255079" y="133921"/>
                  </a:lnTo>
                  <a:lnTo>
                    <a:pt x="262483" y="122288"/>
                  </a:lnTo>
                  <a:lnTo>
                    <a:pt x="265176" y="108204"/>
                  </a:lnTo>
                  <a:close/>
                </a:path>
                <a:path w="596265" h="515620">
                  <a:moveTo>
                    <a:pt x="595884" y="0"/>
                  </a:moveTo>
                  <a:lnTo>
                    <a:pt x="501396" y="0"/>
                  </a:lnTo>
                  <a:lnTo>
                    <a:pt x="501396" y="515124"/>
                  </a:lnTo>
                  <a:lnTo>
                    <a:pt x="595884" y="515124"/>
                  </a:lnTo>
                  <a:lnTo>
                    <a:pt x="595884" y="0"/>
                  </a:lnTo>
                  <a:close/>
                </a:path>
              </a:pathLst>
            </a:custGeom>
            <a:solidFill>
              <a:srgbClr val="A58E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86156" y="4800612"/>
              <a:ext cx="4213860" cy="100965"/>
            </a:xfrm>
            <a:custGeom>
              <a:avLst/>
              <a:gdLst/>
              <a:ahLst/>
              <a:cxnLst/>
              <a:rect l="l" t="t" r="r" b="b"/>
              <a:pathLst>
                <a:path w="4213860" h="100964">
                  <a:moveTo>
                    <a:pt x="182880" y="0"/>
                  </a:moveTo>
                  <a:lnTo>
                    <a:pt x="0" y="0"/>
                  </a:lnTo>
                  <a:lnTo>
                    <a:pt x="0" y="100584"/>
                  </a:lnTo>
                  <a:lnTo>
                    <a:pt x="182880" y="100584"/>
                  </a:lnTo>
                  <a:lnTo>
                    <a:pt x="182880" y="0"/>
                  </a:lnTo>
                  <a:close/>
                </a:path>
                <a:path w="4213860" h="100964">
                  <a:moveTo>
                    <a:pt x="4213860" y="0"/>
                  </a:moveTo>
                  <a:lnTo>
                    <a:pt x="4030980" y="0"/>
                  </a:lnTo>
                  <a:lnTo>
                    <a:pt x="4030980" y="100584"/>
                  </a:lnTo>
                  <a:lnTo>
                    <a:pt x="4213860" y="100584"/>
                  </a:lnTo>
                  <a:lnTo>
                    <a:pt x="4213860" y="0"/>
                  </a:lnTo>
                  <a:close/>
                </a:path>
              </a:pathLst>
            </a:custGeom>
            <a:solidFill>
              <a:srgbClr val="C6A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/>
          <p:nvPr/>
        </p:nvSpPr>
        <p:spPr>
          <a:xfrm>
            <a:off x="2246376" y="3105364"/>
            <a:ext cx="120396" cy="752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816351" y="3105364"/>
            <a:ext cx="120395" cy="752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5" name="object 75"/>
          <p:cNvGrpSpPr/>
          <p:nvPr/>
        </p:nvGrpSpPr>
        <p:grpSpPr>
          <a:xfrm>
            <a:off x="9355835" y="900684"/>
            <a:ext cx="1161415" cy="923925"/>
            <a:chOff x="9355835" y="900684"/>
            <a:chExt cx="1161415" cy="923925"/>
          </a:xfrm>
        </p:grpSpPr>
        <p:sp>
          <p:nvSpPr>
            <p:cNvPr id="76" name="object 76"/>
            <p:cNvSpPr/>
            <p:nvPr/>
          </p:nvSpPr>
          <p:spPr>
            <a:xfrm>
              <a:off x="9355835" y="1607820"/>
              <a:ext cx="1161288" cy="21649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368027" y="900684"/>
              <a:ext cx="1135379" cy="7254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/>
          <p:nvPr/>
        </p:nvSpPr>
        <p:spPr>
          <a:xfrm>
            <a:off x="0" y="6387084"/>
            <a:ext cx="5394960" cy="399415"/>
          </a:xfrm>
          <a:custGeom>
            <a:avLst/>
            <a:gdLst/>
            <a:ahLst/>
            <a:cxnLst/>
            <a:rect l="l" t="t" r="r" b="b"/>
            <a:pathLst>
              <a:path w="5394960" h="399415">
                <a:moveTo>
                  <a:pt x="5394959" y="399288"/>
                </a:moveTo>
                <a:lnTo>
                  <a:pt x="0" y="399288"/>
                </a:lnTo>
                <a:lnTo>
                  <a:pt x="0" y="0"/>
                </a:lnTo>
                <a:lnTo>
                  <a:pt x="5394959" y="0"/>
                </a:lnTo>
                <a:lnTo>
                  <a:pt x="5394959" y="399288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16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2191" y="772667"/>
            <a:ext cx="3830193" cy="2660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5150" y="1380178"/>
            <a:ext cx="609663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i="0" spc="30" dirty="0">
                <a:latin typeface="Arial"/>
                <a:cs typeface="Arial"/>
              </a:rPr>
              <a:t>RANDOM </a:t>
            </a:r>
            <a:r>
              <a:rPr sz="2100" i="0" spc="-100" dirty="0">
                <a:latin typeface="Arial"/>
                <a:cs typeface="Arial"/>
              </a:rPr>
              <a:t>KEGIATAN </a:t>
            </a:r>
            <a:r>
              <a:rPr sz="2100" i="0" spc="-75" dirty="0">
                <a:latin typeface="Arial"/>
                <a:cs typeface="Arial"/>
              </a:rPr>
              <a:t>KOMSUS </a:t>
            </a:r>
            <a:r>
              <a:rPr sz="2100" i="0" spc="-100" dirty="0">
                <a:latin typeface="Arial"/>
                <a:cs typeface="Arial"/>
              </a:rPr>
              <a:t>BERSAMA</a:t>
            </a:r>
            <a:r>
              <a:rPr sz="2100" i="0" spc="235" dirty="0">
                <a:latin typeface="Arial"/>
                <a:cs typeface="Arial"/>
              </a:rPr>
              <a:t> </a:t>
            </a:r>
            <a:r>
              <a:rPr sz="2100" i="0" spc="15" dirty="0">
                <a:latin typeface="Arial"/>
                <a:cs typeface="Arial"/>
              </a:rPr>
              <a:t>MITRA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7370" y="1876014"/>
            <a:ext cx="9023350" cy="4287071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54964" marR="5715" indent="-342900">
              <a:lnSpc>
                <a:spcPts val="1900"/>
              </a:lnSpc>
              <a:spcBef>
                <a:spcPts val="330"/>
              </a:spcBef>
              <a:buAutoNum type="arabicPeriod"/>
              <a:tabLst>
                <a:tab pos="412750" algn="l"/>
                <a:tab pos="413384" algn="l"/>
              </a:tabLst>
            </a:pPr>
            <a:r>
              <a:rPr lang="en-US" sz="1750" b="1" spc="-45" dirty="0" err="1" smtClean="0">
                <a:latin typeface="Arial"/>
                <a:cs typeface="Arial"/>
              </a:rPr>
              <a:t>Perpustakaan</a:t>
            </a:r>
            <a:r>
              <a:rPr lang="en-US" sz="1750" b="1" spc="-45" dirty="0" smtClean="0">
                <a:latin typeface="Arial"/>
                <a:cs typeface="Arial"/>
              </a:rPr>
              <a:t> Nasional </a:t>
            </a:r>
            <a:r>
              <a:rPr lang="en-US" sz="1750" b="1" spc="-45" dirty="0" err="1" smtClean="0">
                <a:latin typeface="Arial"/>
                <a:cs typeface="Arial"/>
              </a:rPr>
              <a:t>Republik</a:t>
            </a:r>
            <a:r>
              <a:rPr lang="en-US" sz="1750" b="1" spc="-45" dirty="0" smtClean="0">
                <a:latin typeface="Arial"/>
                <a:cs typeface="Arial"/>
              </a:rPr>
              <a:t> Indonesia </a:t>
            </a:r>
            <a:r>
              <a:rPr lang="en-US" sz="1750" b="1" spc="-45" dirty="0" err="1" smtClean="0">
                <a:latin typeface="Arial"/>
                <a:cs typeface="Arial"/>
              </a:rPr>
              <a:t>mulai</a:t>
            </a:r>
            <a:r>
              <a:rPr lang="en-US" sz="1750" b="1" spc="-45" dirty="0" smtClean="0">
                <a:latin typeface="Arial"/>
                <a:cs typeface="Arial"/>
              </a:rPr>
              <a:t> </a:t>
            </a:r>
            <a:r>
              <a:rPr lang="en-US" sz="1750" b="1" spc="-45" dirty="0" err="1" smtClean="0">
                <a:latin typeface="Arial"/>
                <a:cs typeface="Arial"/>
              </a:rPr>
              <a:t>Tahun</a:t>
            </a:r>
            <a:r>
              <a:rPr lang="en-US" sz="1750" b="1" spc="-45" dirty="0" smtClean="0">
                <a:latin typeface="Arial"/>
                <a:cs typeface="Arial"/>
              </a:rPr>
              <a:t> 2020 </a:t>
            </a:r>
          </a:p>
          <a:p>
            <a:pPr marL="354964" marR="5715" indent="-342900">
              <a:lnSpc>
                <a:spcPts val="1900"/>
              </a:lnSpc>
              <a:spcBef>
                <a:spcPts val="330"/>
              </a:spcBef>
              <a:buAutoNum type="arabicPeriod"/>
              <a:tabLst>
                <a:tab pos="412750" algn="l"/>
                <a:tab pos="413384" algn="l"/>
              </a:tabLst>
            </a:pPr>
            <a:r>
              <a:rPr lang="en-US" sz="1750" b="1" spc="-45" dirty="0" err="1" smtClean="0">
                <a:latin typeface="Arial"/>
                <a:cs typeface="Arial"/>
              </a:rPr>
              <a:t>Ikatan</a:t>
            </a:r>
            <a:r>
              <a:rPr lang="en-US" sz="1750" b="1" spc="-45" dirty="0" smtClean="0">
                <a:latin typeface="Arial"/>
                <a:cs typeface="Arial"/>
              </a:rPr>
              <a:t> </a:t>
            </a:r>
            <a:r>
              <a:rPr lang="en-US" sz="1750" b="1" spc="-45" dirty="0" err="1" smtClean="0">
                <a:latin typeface="Arial"/>
                <a:cs typeface="Arial"/>
              </a:rPr>
              <a:t>Pustakawan</a:t>
            </a:r>
            <a:r>
              <a:rPr lang="en-US" sz="1750" b="1" spc="-45" dirty="0" smtClean="0">
                <a:latin typeface="Arial"/>
                <a:cs typeface="Arial"/>
              </a:rPr>
              <a:t> Indonesia </a:t>
            </a:r>
            <a:r>
              <a:rPr lang="en-US" sz="1750" b="1" spc="-45" dirty="0" err="1" smtClean="0">
                <a:latin typeface="Arial"/>
                <a:cs typeface="Arial"/>
              </a:rPr>
              <a:t>mulai</a:t>
            </a:r>
            <a:r>
              <a:rPr lang="en-US" sz="1750" b="1" spc="-45" dirty="0" smtClean="0">
                <a:latin typeface="Arial"/>
                <a:cs typeface="Arial"/>
              </a:rPr>
              <a:t> </a:t>
            </a:r>
            <a:r>
              <a:rPr lang="en-US" sz="1750" b="1" spc="-45" dirty="0" err="1" smtClean="0">
                <a:latin typeface="Arial"/>
                <a:cs typeface="Arial"/>
              </a:rPr>
              <a:t>Tahun</a:t>
            </a:r>
            <a:r>
              <a:rPr lang="en-US" sz="1750" b="1" spc="-45" dirty="0" smtClean="0">
                <a:latin typeface="Arial"/>
                <a:cs typeface="Arial"/>
              </a:rPr>
              <a:t> 2020</a:t>
            </a:r>
          </a:p>
          <a:p>
            <a:pPr marL="354964" marR="5715" indent="-342900">
              <a:lnSpc>
                <a:spcPts val="1900"/>
              </a:lnSpc>
              <a:spcBef>
                <a:spcPts val="330"/>
              </a:spcBef>
              <a:buAutoNum type="arabicPeriod"/>
              <a:tabLst>
                <a:tab pos="412750" algn="l"/>
                <a:tab pos="413384" algn="l"/>
              </a:tabLst>
            </a:pPr>
            <a:r>
              <a:rPr lang="en-US" sz="1750" b="1" spc="-45" dirty="0" err="1" smtClean="0">
                <a:latin typeface="Arial"/>
                <a:cs typeface="Arial"/>
              </a:rPr>
              <a:t>Universitas</a:t>
            </a:r>
            <a:r>
              <a:rPr lang="en-US" sz="1750" b="1" spc="-45" dirty="0" smtClean="0">
                <a:latin typeface="Arial"/>
                <a:cs typeface="Arial"/>
              </a:rPr>
              <a:t> </a:t>
            </a:r>
            <a:r>
              <a:rPr lang="en-US" sz="1750" b="1" spc="-45" dirty="0" err="1" smtClean="0">
                <a:latin typeface="Arial"/>
                <a:cs typeface="Arial"/>
              </a:rPr>
              <a:t>Negeri</a:t>
            </a:r>
            <a:r>
              <a:rPr lang="en-US" sz="1750" b="1" spc="-45" dirty="0" smtClean="0">
                <a:latin typeface="Arial"/>
                <a:cs typeface="Arial"/>
              </a:rPr>
              <a:t> Jakarta </a:t>
            </a:r>
            <a:r>
              <a:rPr lang="en-US" sz="1750" b="1" spc="-45" dirty="0" err="1" smtClean="0">
                <a:latin typeface="Arial"/>
                <a:cs typeface="Arial"/>
              </a:rPr>
              <a:t>mulai</a:t>
            </a:r>
            <a:r>
              <a:rPr lang="en-US" sz="1750" b="1" spc="-45" dirty="0" smtClean="0">
                <a:latin typeface="Arial"/>
                <a:cs typeface="Arial"/>
              </a:rPr>
              <a:t> </a:t>
            </a:r>
            <a:r>
              <a:rPr lang="en-US" sz="1750" b="1" spc="-45" dirty="0" err="1" smtClean="0">
                <a:latin typeface="Arial"/>
                <a:cs typeface="Arial"/>
              </a:rPr>
              <a:t>Tahun</a:t>
            </a:r>
            <a:r>
              <a:rPr lang="en-US" sz="1750" b="1" spc="-45" dirty="0" smtClean="0">
                <a:latin typeface="Arial"/>
                <a:cs typeface="Arial"/>
              </a:rPr>
              <a:t> 2021</a:t>
            </a:r>
          </a:p>
          <a:p>
            <a:pPr marL="354964" marR="5715" indent="-342900">
              <a:lnSpc>
                <a:spcPts val="1900"/>
              </a:lnSpc>
              <a:spcBef>
                <a:spcPts val="330"/>
              </a:spcBef>
              <a:buAutoNum type="arabicPeriod"/>
              <a:tabLst>
                <a:tab pos="412750" algn="l"/>
                <a:tab pos="413384" algn="l"/>
              </a:tabLst>
            </a:pPr>
            <a:r>
              <a:rPr lang="en-US" sz="1750" b="1" spc="-45" dirty="0" err="1" smtClean="0">
                <a:latin typeface="Arial"/>
                <a:cs typeface="Arial"/>
              </a:rPr>
              <a:t>Universitas</a:t>
            </a:r>
            <a:r>
              <a:rPr lang="en-US" sz="1750" b="1" spc="-45" dirty="0" smtClean="0">
                <a:latin typeface="Arial"/>
                <a:cs typeface="Arial"/>
              </a:rPr>
              <a:t> </a:t>
            </a:r>
            <a:r>
              <a:rPr lang="en-US" sz="1750" b="1" spc="-45" dirty="0" err="1" smtClean="0">
                <a:latin typeface="Arial"/>
                <a:cs typeface="Arial"/>
              </a:rPr>
              <a:t>Pendidikan</a:t>
            </a:r>
            <a:r>
              <a:rPr lang="en-US" sz="1750" b="1" spc="-45" dirty="0" smtClean="0">
                <a:latin typeface="Arial"/>
                <a:cs typeface="Arial"/>
              </a:rPr>
              <a:t> Indonesia </a:t>
            </a:r>
            <a:r>
              <a:rPr lang="en-US" sz="1750" b="1" spc="-45" dirty="0" err="1" smtClean="0">
                <a:latin typeface="Arial"/>
                <a:cs typeface="Arial"/>
              </a:rPr>
              <a:t>mulai</a:t>
            </a:r>
            <a:r>
              <a:rPr lang="en-US" sz="1750" b="1" spc="-45" dirty="0" smtClean="0">
                <a:latin typeface="Arial"/>
                <a:cs typeface="Arial"/>
              </a:rPr>
              <a:t> </a:t>
            </a:r>
            <a:r>
              <a:rPr lang="en-US" sz="1750" b="1" spc="-45" dirty="0" err="1" smtClean="0">
                <a:latin typeface="Arial"/>
                <a:cs typeface="Arial"/>
              </a:rPr>
              <a:t>Tahun</a:t>
            </a:r>
            <a:r>
              <a:rPr lang="en-US" sz="1750" b="1" spc="-45" dirty="0" smtClean="0">
                <a:latin typeface="Arial"/>
                <a:cs typeface="Arial"/>
              </a:rPr>
              <a:t> 2021</a:t>
            </a:r>
          </a:p>
          <a:p>
            <a:pPr marL="354964" marR="5715" indent="-342900">
              <a:lnSpc>
                <a:spcPts val="1900"/>
              </a:lnSpc>
              <a:spcBef>
                <a:spcPts val="330"/>
              </a:spcBef>
              <a:buAutoNum type="arabicPeriod"/>
              <a:tabLst>
                <a:tab pos="412750" algn="l"/>
                <a:tab pos="413384" algn="l"/>
              </a:tabLst>
            </a:pPr>
            <a:r>
              <a:rPr sz="1750" b="1" spc="-45" dirty="0" err="1" smtClean="0">
                <a:latin typeface="Arial"/>
                <a:cs typeface="Arial"/>
              </a:rPr>
              <a:t>Dinas</a:t>
            </a:r>
            <a:r>
              <a:rPr sz="1750" b="1" spc="-45" dirty="0" smtClean="0">
                <a:latin typeface="Arial"/>
                <a:cs typeface="Arial"/>
              </a:rPr>
              <a:t> </a:t>
            </a:r>
            <a:r>
              <a:rPr sz="1750" b="1" spc="-20" dirty="0">
                <a:latin typeface="Arial"/>
                <a:cs typeface="Arial"/>
              </a:rPr>
              <a:t>Pendidikan Kabupaten </a:t>
            </a:r>
            <a:r>
              <a:rPr sz="1750" b="1" spc="-50" dirty="0">
                <a:latin typeface="Arial"/>
                <a:cs typeface="Arial"/>
              </a:rPr>
              <a:t>Tojo </a:t>
            </a:r>
            <a:r>
              <a:rPr sz="1750" b="1" spc="15" dirty="0">
                <a:latin typeface="Arial"/>
                <a:cs typeface="Arial"/>
              </a:rPr>
              <a:t>Una-Una/Kab </a:t>
            </a:r>
            <a:r>
              <a:rPr sz="1750" b="1" spc="-10" dirty="0">
                <a:latin typeface="Arial"/>
                <a:cs typeface="Arial"/>
              </a:rPr>
              <a:t>Ampana </a:t>
            </a:r>
            <a:r>
              <a:rPr sz="1750" b="1" spc="-55" dirty="0">
                <a:latin typeface="Arial"/>
                <a:cs typeface="Arial"/>
              </a:rPr>
              <a:t>Sulawesi </a:t>
            </a:r>
            <a:r>
              <a:rPr sz="1750" b="1" spc="-45" dirty="0">
                <a:latin typeface="Arial"/>
                <a:cs typeface="Arial"/>
              </a:rPr>
              <a:t>Tengah </a:t>
            </a:r>
            <a:r>
              <a:rPr sz="1750" b="1" spc="50" dirty="0">
                <a:latin typeface="Arial"/>
                <a:cs typeface="Arial"/>
              </a:rPr>
              <a:t>(2011-  </a:t>
            </a:r>
            <a:r>
              <a:rPr sz="1750" b="1" spc="30" dirty="0">
                <a:latin typeface="Arial"/>
                <a:cs typeface="Arial"/>
              </a:rPr>
              <a:t>2016).</a:t>
            </a:r>
            <a:endParaRPr sz="1750" dirty="0">
              <a:latin typeface="Arial"/>
              <a:cs typeface="Arial"/>
            </a:endParaRPr>
          </a:p>
          <a:p>
            <a:pPr marL="413384" marR="5080" indent="-401320">
              <a:lnSpc>
                <a:spcPts val="1880"/>
              </a:lnSpc>
              <a:spcBef>
                <a:spcPts val="885"/>
              </a:spcBef>
              <a:buAutoNum type="arabicPeriod"/>
              <a:tabLst>
                <a:tab pos="412750" algn="l"/>
                <a:tab pos="413384" algn="l"/>
              </a:tabLst>
            </a:pPr>
            <a:r>
              <a:rPr sz="1750" b="1" spc="-45" dirty="0">
                <a:latin typeface="Arial"/>
                <a:cs typeface="Arial"/>
              </a:rPr>
              <a:t>Dinas </a:t>
            </a:r>
            <a:r>
              <a:rPr sz="1750" b="1" spc="-20" dirty="0">
                <a:latin typeface="Arial"/>
                <a:cs typeface="Arial"/>
              </a:rPr>
              <a:t>Pendidikan </a:t>
            </a:r>
            <a:r>
              <a:rPr sz="1750" b="1" spc="-5" dirty="0">
                <a:latin typeface="Arial"/>
                <a:cs typeface="Arial"/>
              </a:rPr>
              <a:t>-Bidang </a:t>
            </a:r>
            <a:r>
              <a:rPr sz="1750" b="1" spc="-20" dirty="0">
                <a:latin typeface="Arial"/>
                <a:cs typeface="Arial"/>
              </a:rPr>
              <a:t>Pendidikan </a:t>
            </a:r>
            <a:r>
              <a:rPr sz="1750" b="1" spc="-5" dirty="0">
                <a:latin typeface="Arial"/>
                <a:cs typeface="Arial"/>
              </a:rPr>
              <a:t>Menengah,Kabupaten </a:t>
            </a:r>
            <a:r>
              <a:rPr sz="1750" b="1" spc="-30" dirty="0">
                <a:latin typeface="Arial"/>
                <a:cs typeface="Arial"/>
              </a:rPr>
              <a:t>Kaimana </a:t>
            </a:r>
            <a:r>
              <a:rPr sz="1750" b="1" spc="-45" dirty="0">
                <a:latin typeface="Arial"/>
                <a:cs typeface="Arial"/>
              </a:rPr>
              <a:t>Papua </a:t>
            </a:r>
            <a:r>
              <a:rPr sz="1750" b="1" spc="-15" dirty="0">
                <a:latin typeface="Arial"/>
                <a:cs typeface="Arial"/>
              </a:rPr>
              <a:t>Barat  </a:t>
            </a:r>
            <a:r>
              <a:rPr sz="1750" b="1" spc="60" dirty="0">
                <a:latin typeface="Arial"/>
                <a:cs typeface="Arial"/>
              </a:rPr>
              <a:t>(</a:t>
            </a:r>
            <a:r>
              <a:rPr sz="1750" b="1" spc="-20" dirty="0">
                <a:latin typeface="Arial"/>
                <a:cs typeface="Arial"/>
              </a:rPr>
              <a:t> </a:t>
            </a:r>
            <a:r>
              <a:rPr sz="1750" b="1" spc="45" dirty="0">
                <a:latin typeface="Arial"/>
                <a:cs typeface="Arial"/>
              </a:rPr>
              <a:t>2012-2017)</a:t>
            </a:r>
            <a:endParaRPr sz="1750" dirty="0">
              <a:latin typeface="Arial"/>
              <a:cs typeface="Arial"/>
            </a:endParaRPr>
          </a:p>
          <a:p>
            <a:pPr marL="412750" indent="-400685">
              <a:lnSpc>
                <a:spcPct val="100000"/>
              </a:lnSpc>
              <a:spcBef>
                <a:spcPts val="650"/>
              </a:spcBef>
              <a:buAutoNum type="arabicPeriod"/>
              <a:tabLst>
                <a:tab pos="412750" algn="l"/>
                <a:tab pos="413384" algn="l"/>
              </a:tabLst>
            </a:pPr>
            <a:r>
              <a:rPr sz="1750" b="1" spc="-45" dirty="0">
                <a:latin typeface="Arial"/>
                <a:cs typeface="Arial"/>
              </a:rPr>
              <a:t>Dinas </a:t>
            </a:r>
            <a:r>
              <a:rPr sz="1750" b="1" spc="-20" dirty="0">
                <a:latin typeface="Arial"/>
                <a:cs typeface="Arial"/>
              </a:rPr>
              <a:t>Pendidikan -PAUD </a:t>
            </a:r>
            <a:r>
              <a:rPr sz="1750" b="1" spc="-15" dirty="0">
                <a:latin typeface="Arial"/>
                <a:cs typeface="Arial"/>
              </a:rPr>
              <a:t>PNFI </a:t>
            </a:r>
            <a:r>
              <a:rPr sz="1750" b="1" spc="-45" dirty="0">
                <a:latin typeface="Arial"/>
                <a:cs typeface="Arial"/>
              </a:rPr>
              <a:t>Provinsi </a:t>
            </a:r>
            <a:r>
              <a:rPr sz="1750" b="1" spc="-30" dirty="0">
                <a:latin typeface="Arial"/>
                <a:cs typeface="Arial"/>
              </a:rPr>
              <a:t>Kepulauan </a:t>
            </a:r>
            <a:r>
              <a:rPr sz="1750" b="1" spc="-45" dirty="0">
                <a:latin typeface="Arial"/>
                <a:cs typeface="Arial"/>
              </a:rPr>
              <a:t>Riau</a:t>
            </a:r>
            <a:r>
              <a:rPr sz="1750" b="1" spc="135" dirty="0">
                <a:latin typeface="Arial"/>
                <a:cs typeface="Arial"/>
              </a:rPr>
              <a:t> </a:t>
            </a:r>
            <a:r>
              <a:rPr sz="1750" b="1" spc="40" dirty="0">
                <a:latin typeface="Arial"/>
                <a:cs typeface="Arial"/>
              </a:rPr>
              <a:t>(2010-2015).</a:t>
            </a:r>
            <a:endParaRPr sz="1750" dirty="0">
              <a:latin typeface="Arial"/>
              <a:cs typeface="Arial"/>
            </a:endParaRPr>
          </a:p>
          <a:p>
            <a:pPr marL="412750" indent="-400685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412750" algn="l"/>
                <a:tab pos="413384" algn="l"/>
              </a:tabLst>
            </a:pPr>
            <a:r>
              <a:rPr sz="1750" b="1" spc="-45" dirty="0">
                <a:latin typeface="Arial"/>
                <a:cs typeface="Arial"/>
              </a:rPr>
              <a:t>Dinas </a:t>
            </a:r>
            <a:r>
              <a:rPr sz="1750" b="1" spc="-20" dirty="0">
                <a:latin typeface="Arial"/>
                <a:cs typeface="Arial"/>
              </a:rPr>
              <a:t>Pendidikan Kota </a:t>
            </a:r>
            <a:r>
              <a:rPr sz="1750" b="1" spc="-10" dirty="0">
                <a:latin typeface="Arial"/>
                <a:cs typeface="Arial"/>
              </a:rPr>
              <a:t>Batam</a:t>
            </a:r>
            <a:r>
              <a:rPr sz="1750" b="1" spc="5" dirty="0">
                <a:latin typeface="Arial"/>
                <a:cs typeface="Arial"/>
              </a:rPr>
              <a:t> </a:t>
            </a:r>
            <a:r>
              <a:rPr sz="1750" b="1" spc="45" dirty="0">
                <a:latin typeface="Arial"/>
                <a:cs typeface="Arial"/>
              </a:rPr>
              <a:t>(2012-2016)</a:t>
            </a:r>
            <a:endParaRPr sz="1750" dirty="0">
              <a:latin typeface="Arial"/>
              <a:cs typeface="Arial"/>
            </a:endParaRPr>
          </a:p>
          <a:p>
            <a:pPr marL="412750" indent="-400685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412750" algn="l"/>
                <a:tab pos="413384" algn="l"/>
              </a:tabLst>
            </a:pPr>
            <a:r>
              <a:rPr sz="1750" b="1" spc="-85" dirty="0">
                <a:latin typeface="Arial"/>
                <a:cs typeface="Arial"/>
              </a:rPr>
              <a:t>Yayasan </a:t>
            </a:r>
            <a:r>
              <a:rPr sz="1750" b="1" spc="-120" dirty="0">
                <a:latin typeface="Arial"/>
                <a:cs typeface="Arial"/>
              </a:rPr>
              <a:t>BPK </a:t>
            </a:r>
            <a:r>
              <a:rPr sz="1750" b="1" spc="-30" dirty="0">
                <a:latin typeface="Arial"/>
                <a:cs typeface="Arial"/>
              </a:rPr>
              <a:t>Penabur </a:t>
            </a:r>
            <a:r>
              <a:rPr sz="1750" b="1" spc="5" dirty="0">
                <a:latin typeface="Arial"/>
                <a:cs typeface="Arial"/>
              </a:rPr>
              <a:t>mulai tahun</a:t>
            </a:r>
            <a:r>
              <a:rPr sz="1750" b="1" spc="145" dirty="0">
                <a:latin typeface="Arial"/>
                <a:cs typeface="Arial"/>
              </a:rPr>
              <a:t> </a:t>
            </a:r>
            <a:r>
              <a:rPr sz="1750" b="1" spc="20" dirty="0">
                <a:latin typeface="Arial"/>
                <a:cs typeface="Arial"/>
              </a:rPr>
              <a:t>2010.</a:t>
            </a:r>
            <a:endParaRPr sz="1750" dirty="0">
              <a:latin typeface="Arial"/>
              <a:cs typeface="Arial"/>
            </a:endParaRPr>
          </a:p>
          <a:p>
            <a:pPr marL="413384" marR="8890" indent="-401320">
              <a:lnSpc>
                <a:spcPts val="1900"/>
              </a:lnSpc>
              <a:spcBef>
                <a:spcPts val="900"/>
              </a:spcBef>
              <a:buAutoNum type="arabicPeriod"/>
              <a:tabLst>
                <a:tab pos="412750" algn="l"/>
                <a:tab pos="413384" algn="l"/>
                <a:tab pos="1418590" algn="l"/>
                <a:tab pos="2424430" algn="l"/>
                <a:tab pos="3185160" algn="l"/>
                <a:tab pos="3973195" algn="l"/>
                <a:tab pos="4664710" algn="l"/>
                <a:tab pos="6976745" algn="l"/>
                <a:tab pos="8194040" algn="l"/>
                <a:tab pos="8765540" algn="l"/>
              </a:tabLst>
            </a:pPr>
            <a:r>
              <a:rPr sz="1750" b="1" spc="-260" dirty="0">
                <a:latin typeface="Arial"/>
                <a:cs typeface="Arial"/>
              </a:rPr>
              <a:t>Y</a:t>
            </a:r>
            <a:r>
              <a:rPr sz="1750" b="1" spc="-35" dirty="0">
                <a:latin typeface="Arial"/>
                <a:cs typeface="Arial"/>
              </a:rPr>
              <a:t>aya</a:t>
            </a:r>
            <a:r>
              <a:rPr sz="1750" b="1" spc="-204" dirty="0">
                <a:latin typeface="Arial"/>
                <a:cs typeface="Arial"/>
              </a:rPr>
              <a:t>s</a:t>
            </a:r>
            <a:r>
              <a:rPr sz="1750" b="1" spc="-35" dirty="0">
                <a:latin typeface="Arial"/>
                <a:cs typeface="Arial"/>
              </a:rPr>
              <a:t>a</a:t>
            </a:r>
            <a:r>
              <a:rPr sz="1750" b="1" spc="-10" dirty="0">
                <a:latin typeface="Arial"/>
                <a:cs typeface="Arial"/>
              </a:rPr>
              <a:t>n</a:t>
            </a:r>
            <a:r>
              <a:rPr sz="1750" b="1" dirty="0">
                <a:latin typeface="Arial"/>
                <a:cs typeface="Arial"/>
              </a:rPr>
              <a:t>	</a:t>
            </a:r>
            <a:r>
              <a:rPr sz="1750" b="1" spc="-25" dirty="0">
                <a:latin typeface="Arial"/>
                <a:cs typeface="Arial"/>
              </a:rPr>
              <a:t>A</a:t>
            </a:r>
            <a:r>
              <a:rPr sz="1750" b="1" dirty="0">
                <a:latin typeface="Arial"/>
                <a:cs typeface="Arial"/>
              </a:rPr>
              <a:t>l</a:t>
            </a:r>
            <a:r>
              <a:rPr sz="1750" b="1" spc="-45" dirty="0">
                <a:latin typeface="Arial"/>
                <a:cs typeface="Arial"/>
              </a:rPr>
              <a:t>A</a:t>
            </a:r>
            <a:r>
              <a:rPr sz="1750" b="1" spc="-40" dirty="0">
                <a:latin typeface="Arial"/>
                <a:cs typeface="Arial"/>
              </a:rPr>
              <a:t>z</a:t>
            </a:r>
            <a:r>
              <a:rPr sz="1750" b="1" spc="-5" dirty="0">
                <a:latin typeface="Arial"/>
                <a:cs typeface="Arial"/>
              </a:rPr>
              <a:t>h</a:t>
            </a:r>
            <a:r>
              <a:rPr sz="1750" b="1" spc="-35" dirty="0">
                <a:latin typeface="Arial"/>
                <a:cs typeface="Arial"/>
              </a:rPr>
              <a:t>a</a:t>
            </a:r>
            <a:r>
              <a:rPr sz="1750" b="1" spc="15" dirty="0">
                <a:latin typeface="Arial"/>
                <a:cs typeface="Arial"/>
              </a:rPr>
              <a:t>r</a:t>
            </a:r>
            <a:r>
              <a:rPr sz="1750" b="1" dirty="0">
                <a:latin typeface="Arial"/>
                <a:cs typeface="Arial"/>
              </a:rPr>
              <a:t>	</a:t>
            </a:r>
            <a:r>
              <a:rPr sz="1750" b="1" spc="30" dirty="0">
                <a:latin typeface="Arial"/>
                <a:cs typeface="Arial"/>
              </a:rPr>
              <a:t>m</a:t>
            </a:r>
            <a:r>
              <a:rPr sz="1750" b="1" spc="-5" dirty="0">
                <a:latin typeface="Arial"/>
                <a:cs typeface="Arial"/>
              </a:rPr>
              <a:t>u</a:t>
            </a:r>
            <a:r>
              <a:rPr sz="1750" b="1" dirty="0">
                <a:latin typeface="Arial"/>
                <a:cs typeface="Arial"/>
              </a:rPr>
              <a:t>l</a:t>
            </a:r>
            <a:r>
              <a:rPr sz="1750" b="1" spc="-35" dirty="0">
                <a:latin typeface="Arial"/>
                <a:cs typeface="Arial"/>
              </a:rPr>
              <a:t>a</a:t>
            </a:r>
            <a:r>
              <a:rPr sz="1750" b="1" spc="10" dirty="0">
                <a:latin typeface="Arial"/>
                <a:cs typeface="Arial"/>
              </a:rPr>
              <a:t>i</a:t>
            </a:r>
            <a:r>
              <a:rPr sz="1750" b="1" dirty="0">
                <a:latin typeface="Arial"/>
                <a:cs typeface="Arial"/>
              </a:rPr>
              <a:t>	</a:t>
            </a:r>
            <a:r>
              <a:rPr sz="1750" b="1" spc="95" dirty="0">
                <a:latin typeface="Arial"/>
                <a:cs typeface="Arial"/>
              </a:rPr>
              <a:t>t</a:t>
            </a:r>
            <a:r>
              <a:rPr sz="1750" b="1" spc="-35" dirty="0">
                <a:latin typeface="Arial"/>
                <a:cs typeface="Arial"/>
              </a:rPr>
              <a:t>a</a:t>
            </a:r>
            <a:r>
              <a:rPr sz="1750" b="1" spc="-20" dirty="0">
                <a:latin typeface="Arial"/>
                <a:cs typeface="Arial"/>
              </a:rPr>
              <a:t>h</a:t>
            </a:r>
            <a:r>
              <a:rPr sz="1750" b="1" spc="-5" dirty="0">
                <a:latin typeface="Arial"/>
                <a:cs typeface="Arial"/>
              </a:rPr>
              <a:t>u</a:t>
            </a:r>
            <a:r>
              <a:rPr sz="1750" b="1" spc="-10" dirty="0">
                <a:latin typeface="Arial"/>
                <a:cs typeface="Arial"/>
              </a:rPr>
              <a:t>n</a:t>
            </a:r>
            <a:r>
              <a:rPr sz="1750" b="1" dirty="0">
                <a:latin typeface="Arial"/>
                <a:cs typeface="Arial"/>
              </a:rPr>
              <a:t>	</a:t>
            </a:r>
            <a:r>
              <a:rPr sz="1750" b="1" spc="35" dirty="0">
                <a:latin typeface="Arial"/>
                <a:cs typeface="Arial"/>
              </a:rPr>
              <a:t>2</a:t>
            </a:r>
            <a:r>
              <a:rPr sz="1750" b="1" spc="20" dirty="0">
                <a:latin typeface="Arial"/>
                <a:cs typeface="Arial"/>
              </a:rPr>
              <a:t>0</a:t>
            </a:r>
            <a:r>
              <a:rPr sz="1750" b="1" spc="35" dirty="0">
                <a:latin typeface="Arial"/>
                <a:cs typeface="Arial"/>
              </a:rPr>
              <a:t>0</a:t>
            </a:r>
            <a:r>
              <a:rPr sz="1750" b="1" spc="30" dirty="0">
                <a:latin typeface="Arial"/>
                <a:cs typeface="Arial"/>
              </a:rPr>
              <a:t>7</a:t>
            </a:r>
            <a:r>
              <a:rPr sz="1750" b="1" dirty="0">
                <a:latin typeface="Arial"/>
                <a:cs typeface="Arial"/>
              </a:rPr>
              <a:t>	</a:t>
            </a:r>
            <a:r>
              <a:rPr sz="1750" b="1" spc="60" dirty="0">
                <a:latin typeface="Arial"/>
                <a:cs typeface="Arial"/>
              </a:rPr>
              <a:t>(</a:t>
            </a:r>
            <a:r>
              <a:rPr sz="1750" b="1" spc="-150" dirty="0">
                <a:latin typeface="Arial"/>
                <a:cs typeface="Arial"/>
              </a:rPr>
              <a:t>K</a:t>
            </a:r>
            <a:r>
              <a:rPr sz="1750" b="1" spc="-15" dirty="0">
                <a:latin typeface="Arial"/>
                <a:cs typeface="Arial"/>
              </a:rPr>
              <a:t>e</a:t>
            </a:r>
            <a:r>
              <a:rPr sz="1750" b="1" spc="-30" dirty="0">
                <a:latin typeface="Arial"/>
                <a:cs typeface="Arial"/>
              </a:rPr>
              <a:t>k</a:t>
            </a:r>
            <a:r>
              <a:rPr sz="1750" b="1" spc="-35" dirty="0">
                <a:latin typeface="Arial"/>
                <a:cs typeface="Arial"/>
              </a:rPr>
              <a:t>e</a:t>
            </a:r>
            <a:r>
              <a:rPr sz="1750" b="1" spc="10" dirty="0">
                <a:latin typeface="Arial"/>
                <a:cs typeface="Arial"/>
              </a:rPr>
              <a:t>p</a:t>
            </a:r>
            <a:r>
              <a:rPr sz="1750" b="1" spc="-35" dirty="0">
                <a:latin typeface="Arial"/>
                <a:cs typeface="Arial"/>
              </a:rPr>
              <a:t>a</a:t>
            </a:r>
            <a:r>
              <a:rPr sz="1750" b="1" dirty="0">
                <a:latin typeface="Arial"/>
                <a:cs typeface="Arial"/>
              </a:rPr>
              <a:t>l</a:t>
            </a:r>
            <a:r>
              <a:rPr sz="1750" b="1" spc="-35" dirty="0">
                <a:latin typeface="Arial"/>
                <a:cs typeface="Arial"/>
              </a:rPr>
              <a:t>a</a:t>
            </a:r>
            <a:r>
              <a:rPr sz="1750" b="1" spc="-204" dirty="0">
                <a:latin typeface="Arial"/>
                <a:cs typeface="Arial"/>
              </a:rPr>
              <a:t>s</a:t>
            </a:r>
            <a:r>
              <a:rPr sz="1750" b="1" spc="-35" dirty="0">
                <a:latin typeface="Arial"/>
                <a:cs typeface="Arial"/>
              </a:rPr>
              <a:t>e</a:t>
            </a:r>
            <a:r>
              <a:rPr sz="1750" b="1" spc="-30" dirty="0">
                <a:latin typeface="Arial"/>
                <a:cs typeface="Arial"/>
              </a:rPr>
              <a:t>k</a:t>
            </a:r>
            <a:r>
              <a:rPr sz="1750" b="1" spc="-5" dirty="0">
                <a:latin typeface="Arial"/>
                <a:cs typeface="Arial"/>
              </a:rPr>
              <a:t>o</a:t>
            </a:r>
            <a:r>
              <a:rPr sz="1750" b="1" dirty="0">
                <a:latin typeface="Arial"/>
                <a:cs typeface="Arial"/>
              </a:rPr>
              <a:t>l</a:t>
            </a:r>
            <a:r>
              <a:rPr sz="1750" b="1" spc="-35" dirty="0">
                <a:latin typeface="Arial"/>
                <a:cs typeface="Arial"/>
              </a:rPr>
              <a:t>a</a:t>
            </a:r>
            <a:r>
              <a:rPr sz="1750" b="1" spc="-20" dirty="0">
                <a:latin typeface="Arial"/>
                <a:cs typeface="Arial"/>
              </a:rPr>
              <a:t>h</a:t>
            </a:r>
            <a:r>
              <a:rPr sz="1750" b="1" spc="-35" dirty="0">
                <a:latin typeface="Arial"/>
                <a:cs typeface="Arial"/>
              </a:rPr>
              <a:t>a</a:t>
            </a:r>
            <a:r>
              <a:rPr sz="1750" b="1" spc="-5" dirty="0">
                <a:latin typeface="Arial"/>
                <a:cs typeface="Arial"/>
              </a:rPr>
              <a:t>n</a:t>
            </a:r>
            <a:r>
              <a:rPr sz="1750" b="1" spc="-15" dirty="0">
                <a:latin typeface="Arial"/>
                <a:cs typeface="Arial"/>
              </a:rPr>
              <a:t>,</a:t>
            </a:r>
            <a:r>
              <a:rPr sz="1750" b="1" dirty="0">
                <a:latin typeface="Arial"/>
                <a:cs typeface="Arial"/>
              </a:rPr>
              <a:t>	</a:t>
            </a:r>
            <a:r>
              <a:rPr sz="1750" b="1" spc="-140" dirty="0">
                <a:latin typeface="Arial"/>
                <a:cs typeface="Arial"/>
              </a:rPr>
              <a:t>P</a:t>
            </a:r>
            <a:r>
              <a:rPr sz="1750" b="1" spc="-35" dirty="0">
                <a:latin typeface="Arial"/>
                <a:cs typeface="Arial"/>
              </a:rPr>
              <a:t>e</a:t>
            </a:r>
            <a:r>
              <a:rPr sz="1750" b="1" spc="-20" dirty="0">
                <a:latin typeface="Arial"/>
                <a:cs typeface="Arial"/>
              </a:rPr>
              <a:t>n</a:t>
            </a:r>
            <a:r>
              <a:rPr sz="1750" b="1" spc="15" dirty="0">
                <a:latin typeface="Arial"/>
                <a:cs typeface="Arial"/>
              </a:rPr>
              <a:t>g</a:t>
            </a:r>
            <a:r>
              <a:rPr sz="1750" b="1" spc="-35" dirty="0">
                <a:latin typeface="Arial"/>
                <a:cs typeface="Arial"/>
              </a:rPr>
              <a:t>a</a:t>
            </a:r>
            <a:r>
              <a:rPr sz="1750" b="1" spc="35" dirty="0">
                <a:latin typeface="Arial"/>
                <a:cs typeface="Arial"/>
              </a:rPr>
              <a:t>w</a:t>
            </a:r>
            <a:r>
              <a:rPr sz="1750" b="1" spc="-35" dirty="0">
                <a:latin typeface="Arial"/>
                <a:cs typeface="Arial"/>
              </a:rPr>
              <a:t>a</a:t>
            </a:r>
            <a:r>
              <a:rPr sz="1750" b="1" spc="-204" dirty="0">
                <a:latin typeface="Arial"/>
                <a:cs typeface="Arial"/>
              </a:rPr>
              <a:t>s</a:t>
            </a:r>
            <a:r>
              <a:rPr sz="1750" b="1" dirty="0">
                <a:latin typeface="Arial"/>
                <a:cs typeface="Arial"/>
              </a:rPr>
              <a:t>	</a:t>
            </a:r>
            <a:r>
              <a:rPr sz="1750" b="1" spc="15" dirty="0">
                <a:latin typeface="Arial"/>
                <a:cs typeface="Arial"/>
              </a:rPr>
              <a:t>d</a:t>
            </a:r>
            <a:r>
              <a:rPr sz="1750" b="1" spc="-35" dirty="0">
                <a:latin typeface="Arial"/>
                <a:cs typeface="Arial"/>
              </a:rPr>
              <a:t>a</a:t>
            </a:r>
            <a:r>
              <a:rPr sz="1750" b="1" spc="-10" dirty="0">
                <a:latin typeface="Arial"/>
                <a:cs typeface="Arial"/>
              </a:rPr>
              <a:t>n</a:t>
            </a:r>
            <a:r>
              <a:rPr sz="1750" b="1" dirty="0">
                <a:latin typeface="Arial"/>
                <a:cs typeface="Arial"/>
              </a:rPr>
              <a:t>	</a:t>
            </a:r>
            <a:r>
              <a:rPr sz="1750" b="1" spc="-30" dirty="0">
                <a:latin typeface="Arial"/>
                <a:cs typeface="Arial"/>
              </a:rPr>
              <a:t>k</a:t>
            </a:r>
            <a:r>
              <a:rPr sz="1750" b="1" spc="-20" dirty="0">
                <a:latin typeface="Arial"/>
                <a:cs typeface="Arial"/>
              </a:rPr>
              <a:t>e  </a:t>
            </a:r>
            <a:r>
              <a:rPr sz="1750" b="1" spc="-15" dirty="0">
                <a:latin typeface="Arial"/>
                <a:cs typeface="Arial"/>
              </a:rPr>
              <a:t>Widyaiswaraan).</a:t>
            </a:r>
            <a:endParaRPr sz="1750" dirty="0">
              <a:latin typeface="Arial"/>
              <a:cs typeface="Arial"/>
            </a:endParaRPr>
          </a:p>
          <a:p>
            <a:pPr marL="412750" indent="-400685">
              <a:lnSpc>
                <a:spcPct val="100000"/>
              </a:lnSpc>
              <a:spcBef>
                <a:spcPts val="640"/>
              </a:spcBef>
              <a:buAutoNum type="arabicPeriod"/>
              <a:tabLst>
                <a:tab pos="412750" algn="l"/>
                <a:tab pos="413384" algn="l"/>
                <a:tab pos="3545840" algn="l"/>
              </a:tabLst>
            </a:pPr>
            <a:r>
              <a:rPr sz="1750" b="1" spc="-85" dirty="0">
                <a:latin typeface="Arial"/>
                <a:cs typeface="Arial"/>
              </a:rPr>
              <a:t>Yayasan </a:t>
            </a:r>
            <a:r>
              <a:rPr sz="1750" b="1" spc="-90" dirty="0">
                <a:latin typeface="Arial"/>
                <a:cs typeface="Arial"/>
              </a:rPr>
              <a:t>Tunas</a:t>
            </a:r>
            <a:r>
              <a:rPr sz="1750" b="1" spc="85" dirty="0">
                <a:latin typeface="Arial"/>
                <a:cs typeface="Arial"/>
              </a:rPr>
              <a:t> </a:t>
            </a:r>
            <a:r>
              <a:rPr sz="1750" b="1" spc="-70" dirty="0">
                <a:latin typeface="Arial"/>
                <a:cs typeface="Arial"/>
              </a:rPr>
              <a:t>Bangsa</a:t>
            </a:r>
            <a:r>
              <a:rPr sz="1750" b="1" spc="5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mulai	</a:t>
            </a:r>
            <a:r>
              <a:rPr sz="1750" b="1" spc="5" dirty="0">
                <a:latin typeface="Arial"/>
                <a:cs typeface="Arial"/>
              </a:rPr>
              <a:t>tahun</a:t>
            </a:r>
            <a:r>
              <a:rPr sz="1750" b="1" spc="-5" dirty="0">
                <a:latin typeface="Arial"/>
                <a:cs typeface="Arial"/>
              </a:rPr>
              <a:t> </a:t>
            </a:r>
            <a:r>
              <a:rPr sz="1750" b="1" spc="30" dirty="0">
                <a:latin typeface="Arial"/>
                <a:cs typeface="Arial"/>
              </a:rPr>
              <a:t>2015</a:t>
            </a:r>
            <a:endParaRPr sz="175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355835" y="900684"/>
            <a:ext cx="1161415" cy="1452880"/>
            <a:chOff x="9355835" y="900684"/>
            <a:chExt cx="1161415" cy="1452880"/>
          </a:xfrm>
        </p:grpSpPr>
        <p:sp>
          <p:nvSpPr>
            <p:cNvPr id="6" name="object 6"/>
            <p:cNvSpPr/>
            <p:nvPr/>
          </p:nvSpPr>
          <p:spPr>
            <a:xfrm>
              <a:off x="9355835" y="1607820"/>
              <a:ext cx="1161288" cy="7452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68027" y="900684"/>
              <a:ext cx="1135379" cy="7254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0" y="6387084"/>
            <a:ext cx="5394960" cy="399415"/>
          </a:xfrm>
          <a:custGeom>
            <a:avLst/>
            <a:gdLst/>
            <a:ahLst/>
            <a:cxnLst/>
            <a:rect l="l" t="t" r="r" b="b"/>
            <a:pathLst>
              <a:path w="5394960" h="399415">
                <a:moveTo>
                  <a:pt x="5394959" y="399288"/>
                </a:moveTo>
                <a:lnTo>
                  <a:pt x="0" y="399288"/>
                </a:lnTo>
                <a:lnTo>
                  <a:pt x="0" y="0"/>
                </a:lnTo>
                <a:lnTo>
                  <a:pt x="5394959" y="0"/>
                </a:lnTo>
                <a:lnTo>
                  <a:pt x="5394959" y="399288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17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2191" y="772667"/>
            <a:ext cx="3830193" cy="2660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5141" y="1613437"/>
            <a:ext cx="9022715" cy="353314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413384" marR="6350" indent="-401320">
              <a:lnSpc>
                <a:spcPts val="1700"/>
              </a:lnSpc>
              <a:spcBef>
                <a:spcPts val="320"/>
              </a:spcBef>
              <a:buAutoNum type="arabicPeriod" startAt="8"/>
              <a:tabLst>
                <a:tab pos="412750" algn="l"/>
                <a:tab pos="413384" algn="l"/>
              </a:tabLst>
            </a:pPr>
            <a:r>
              <a:rPr sz="1550" b="1" spc="-25" dirty="0">
                <a:latin typeface="Arial"/>
                <a:cs typeface="Arial"/>
              </a:rPr>
              <a:t>Balai </a:t>
            </a:r>
            <a:r>
              <a:rPr sz="1550" b="1" spc="10" dirty="0">
                <a:latin typeface="Arial"/>
                <a:cs typeface="Arial"/>
              </a:rPr>
              <a:t>Diklat/P2KPTK2 </a:t>
            </a:r>
            <a:r>
              <a:rPr sz="1550" b="1" spc="-20" dirty="0">
                <a:latin typeface="Arial"/>
                <a:cs typeface="Arial"/>
              </a:rPr>
              <a:t>(Pusat </a:t>
            </a:r>
            <a:r>
              <a:rPr sz="1550" b="1" spc="-5" dirty="0">
                <a:latin typeface="Arial"/>
                <a:cs typeface="Arial"/>
              </a:rPr>
              <a:t>Pengembangan </a:t>
            </a:r>
            <a:r>
              <a:rPr sz="1550" b="1" spc="-10" dirty="0">
                <a:latin typeface="Arial"/>
                <a:cs typeface="Arial"/>
              </a:rPr>
              <a:t>Kompetensi </a:t>
            </a:r>
            <a:r>
              <a:rPr sz="1550" b="1" spc="5" dirty="0">
                <a:latin typeface="Arial"/>
                <a:cs typeface="Arial"/>
              </a:rPr>
              <a:t>Pendidik, </a:t>
            </a:r>
            <a:r>
              <a:rPr sz="1550" b="1" spc="-35" dirty="0">
                <a:latin typeface="Arial"/>
                <a:cs typeface="Arial"/>
              </a:rPr>
              <a:t>Tenaga </a:t>
            </a:r>
            <a:r>
              <a:rPr sz="1550" b="1" spc="-5" dirty="0">
                <a:latin typeface="Arial"/>
                <a:cs typeface="Arial"/>
              </a:rPr>
              <a:t>Kependidikan  </a:t>
            </a:r>
            <a:r>
              <a:rPr sz="1550" b="1" spc="10" dirty="0">
                <a:latin typeface="Arial"/>
                <a:cs typeface="Arial"/>
              </a:rPr>
              <a:t>dan </a:t>
            </a:r>
            <a:r>
              <a:rPr sz="1550" b="1" spc="-5" dirty="0">
                <a:latin typeface="Arial"/>
                <a:cs typeface="Arial"/>
              </a:rPr>
              <a:t>Kejuruan) </a:t>
            </a:r>
            <a:r>
              <a:rPr sz="1550" b="1" dirty="0">
                <a:latin typeface="Arial"/>
                <a:cs typeface="Arial"/>
              </a:rPr>
              <a:t>Kota </a:t>
            </a:r>
            <a:r>
              <a:rPr sz="1550" b="1" spc="-10" dirty="0">
                <a:latin typeface="Arial"/>
                <a:cs typeface="Arial"/>
              </a:rPr>
              <a:t>Administrasi Jakarta Selatan </a:t>
            </a:r>
            <a:r>
              <a:rPr sz="1550" b="1" spc="20" dirty="0">
                <a:latin typeface="Arial"/>
                <a:cs typeface="Arial"/>
              </a:rPr>
              <a:t>mulai tahun </a:t>
            </a:r>
            <a:r>
              <a:rPr sz="1550" b="1" spc="45" dirty="0">
                <a:latin typeface="Arial"/>
                <a:cs typeface="Arial"/>
              </a:rPr>
              <a:t>2015 </a:t>
            </a:r>
            <a:r>
              <a:rPr sz="1550" b="1" spc="-70" dirty="0">
                <a:latin typeface="Arial"/>
                <a:cs typeface="Arial"/>
              </a:rPr>
              <a:t>sd </a:t>
            </a:r>
            <a:r>
              <a:rPr sz="1550" b="1" spc="-15" dirty="0">
                <a:latin typeface="Arial"/>
                <a:cs typeface="Arial"/>
              </a:rPr>
              <a:t>sekarang</a:t>
            </a:r>
            <a:r>
              <a:rPr sz="1550" b="1" spc="-114" dirty="0">
                <a:latin typeface="Arial"/>
                <a:cs typeface="Arial"/>
              </a:rPr>
              <a:t> </a:t>
            </a:r>
            <a:r>
              <a:rPr sz="1550" b="1" spc="50" dirty="0">
                <a:latin typeface="Arial"/>
                <a:cs typeface="Arial"/>
              </a:rPr>
              <a:t>(2021)</a:t>
            </a:r>
            <a:endParaRPr sz="1550">
              <a:latin typeface="Arial"/>
              <a:cs typeface="Arial"/>
            </a:endParaRPr>
          </a:p>
          <a:p>
            <a:pPr marL="413384" marR="6350" indent="-401320">
              <a:lnSpc>
                <a:spcPts val="1700"/>
              </a:lnSpc>
              <a:spcBef>
                <a:spcPts val="885"/>
              </a:spcBef>
              <a:buAutoNum type="arabicPeriod" startAt="8"/>
              <a:tabLst>
                <a:tab pos="412750" algn="l"/>
                <a:tab pos="413384" algn="l"/>
              </a:tabLst>
            </a:pPr>
            <a:r>
              <a:rPr sz="1550" b="1" spc="-25" dirty="0">
                <a:latin typeface="Arial"/>
                <a:cs typeface="Arial"/>
              </a:rPr>
              <a:t>Balai </a:t>
            </a:r>
            <a:r>
              <a:rPr sz="1550" b="1" spc="10" dirty="0">
                <a:latin typeface="Arial"/>
                <a:cs typeface="Arial"/>
              </a:rPr>
              <a:t>Diklat/P2KPTK2 </a:t>
            </a:r>
            <a:r>
              <a:rPr sz="1550" b="1" spc="-20" dirty="0">
                <a:latin typeface="Arial"/>
                <a:cs typeface="Arial"/>
              </a:rPr>
              <a:t>(Pusat </a:t>
            </a:r>
            <a:r>
              <a:rPr sz="1550" b="1" spc="-5" dirty="0">
                <a:latin typeface="Arial"/>
                <a:cs typeface="Arial"/>
              </a:rPr>
              <a:t>Pengembangan </a:t>
            </a:r>
            <a:r>
              <a:rPr sz="1550" b="1" spc="-10" dirty="0">
                <a:latin typeface="Arial"/>
                <a:cs typeface="Arial"/>
              </a:rPr>
              <a:t>Kompetensi </a:t>
            </a:r>
            <a:r>
              <a:rPr sz="1550" b="1" spc="5" dirty="0">
                <a:latin typeface="Arial"/>
                <a:cs typeface="Arial"/>
              </a:rPr>
              <a:t>Pendidik, </a:t>
            </a:r>
            <a:r>
              <a:rPr sz="1550" b="1" spc="-35" dirty="0">
                <a:latin typeface="Arial"/>
                <a:cs typeface="Arial"/>
              </a:rPr>
              <a:t>Tenaga </a:t>
            </a:r>
            <a:r>
              <a:rPr sz="1550" b="1" spc="-5" dirty="0">
                <a:latin typeface="Arial"/>
                <a:cs typeface="Arial"/>
              </a:rPr>
              <a:t>Kependidikan  </a:t>
            </a:r>
            <a:r>
              <a:rPr sz="1550" b="1" spc="10" dirty="0">
                <a:latin typeface="Arial"/>
                <a:cs typeface="Arial"/>
              </a:rPr>
              <a:t>dan </a:t>
            </a:r>
            <a:r>
              <a:rPr sz="1550" b="1" spc="-5" dirty="0">
                <a:latin typeface="Arial"/>
                <a:cs typeface="Arial"/>
              </a:rPr>
              <a:t>Kejuruan) </a:t>
            </a:r>
            <a:r>
              <a:rPr sz="1550" b="1" dirty="0">
                <a:latin typeface="Arial"/>
                <a:cs typeface="Arial"/>
              </a:rPr>
              <a:t>Kota </a:t>
            </a:r>
            <a:r>
              <a:rPr sz="1550" b="1" spc="-10" dirty="0">
                <a:latin typeface="Arial"/>
                <a:cs typeface="Arial"/>
              </a:rPr>
              <a:t>Administrasi Jakarta </a:t>
            </a:r>
            <a:r>
              <a:rPr sz="1550" b="1" spc="-5" dirty="0">
                <a:latin typeface="Arial"/>
                <a:cs typeface="Arial"/>
              </a:rPr>
              <a:t>Barat </a:t>
            </a:r>
            <a:r>
              <a:rPr sz="1550" b="1" spc="65" dirty="0">
                <a:latin typeface="Arial"/>
                <a:cs typeface="Arial"/>
              </a:rPr>
              <a:t>( </a:t>
            </a:r>
            <a:r>
              <a:rPr sz="1550" b="1" spc="45" dirty="0">
                <a:latin typeface="Arial"/>
                <a:cs typeface="Arial"/>
              </a:rPr>
              <a:t>2015</a:t>
            </a:r>
            <a:r>
              <a:rPr sz="1550" b="1" spc="-165" dirty="0">
                <a:latin typeface="Arial"/>
                <a:cs typeface="Arial"/>
              </a:rPr>
              <a:t> </a:t>
            </a:r>
            <a:r>
              <a:rPr sz="1550" b="1" spc="60" dirty="0">
                <a:latin typeface="Arial"/>
                <a:cs typeface="Arial"/>
              </a:rPr>
              <a:t>-2018)</a:t>
            </a:r>
            <a:endParaRPr sz="1550">
              <a:latin typeface="Arial"/>
              <a:cs typeface="Arial"/>
            </a:endParaRPr>
          </a:p>
          <a:p>
            <a:pPr marL="413384" marR="6350" indent="-401320">
              <a:lnSpc>
                <a:spcPts val="1700"/>
              </a:lnSpc>
              <a:spcBef>
                <a:spcPts val="885"/>
              </a:spcBef>
              <a:buAutoNum type="arabicPeriod" startAt="8"/>
              <a:tabLst>
                <a:tab pos="413384" algn="l"/>
              </a:tabLst>
            </a:pPr>
            <a:r>
              <a:rPr sz="1550" b="1" spc="-25" dirty="0">
                <a:latin typeface="Arial"/>
                <a:cs typeface="Arial"/>
              </a:rPr>
              <a:t>Balai </a:t>
            </a:r>
            <a:r>
              <a:rPr sz="1550" b="1" spc="10" dirty="0">
                <a:latin typeface="Arial"/>
                <a:cs typeface="Arial"/>
              </a:rPr>
              <a:t>Diklat/P2KPTK2 </a:t>
            </a:r>
            <a:r>
              <a:rPr sz="1550" b="1" spc="-20" dirty="0">
                <a:latin typeface="Arial"/>
                <a:cs typeface="Arial"/>
              </a:rPr>
              <a:t>(Pusat </a:t>
            </a:r>
            <a:r>
              <a:rPr sz="1550" b="1" spc="-5" dirty="0">
                <a:latin typeface="Arial"/>
                <a:cs typeface="Arial"/>
              </a:rPr>
              <a:t>Pengembangan </a:t>
            </a:r>
            <a:r>
              <a:rPr sz="1550" b="1" spc="-10" dirty="0">
                <a:latin typeface="Arial"/>
                <a:cs typeface="Arial"/>
              </a:rPr>
              <a:t>Kompetensi </a:t>
            </a:r>
            <a:r>
              <a:rPr sz="1550" b="1" spc="5" dirty="0">
                <a:latin typeface="Arial"/>
                <a:cs typeface="Arial"/>
              </a:rPr>
              <a:t>Pendidik, </a:t>
            </a:r>
            <a:r>
              <a:rPr sz="1550" b="1" spc="-35" dirty="0">
                <a:latin typeface="Arial"/>
                <a:cs typeface="Arial"/>
              </a:rPr>
              <a:t>Tenaga </a:t>
            </a:r>
            <a:r>
              <a:rPr sz="1550" b="1" spc="-5" dirty="0">
                <a:latin typeface="Arial"/>
                <a:cs typeface="Arial"/>
              </a:rPr>
              <a:t>Kependidikan  </a:t>
            </a:r>
            <a:r>
              <a:rPr sz="1550" b="1" spc="10" dirty="0">
                <a:latin typeface="Arial"/>
                <a:cs typeface="Arial"/>
              </a:rPr>
              <a:t>dan </a:t>
            </a:r>
            <a:r>
              <a:rPr sz="1550" b="1" spc="-5" dirty="0">
                <a:latin typeface="Arial"/>
                <a:cs typeface="Arial"/>
              </a:rPr>
              <a:t>Kejuruan) </a:t>
            </a:r>
            <a:r>
              <a:rPr sz="1550" b="1" dirty="0">
                <a:latin typeface="Arial"/>
                <a:cs typeface="Arial"/>
              </a:rPr>
              <a:t>Kota </a:t>
            </a:r>
            <a:r>
              <a:rPr sz="1550" b="1" spc="-10" dirty="0">
                <a:latin typeface="Arial"/>
                <a:cs typeface="Arial"/>
              </a:rPr>
              <a:t>Administrasi Jakarta </a:t>
            </a:r>
            <a:r>
              <a:rPr sz="1550" b="1" spc="20" dirty="0">
                <a:latin typeface="Arial"/>
                <a:cs typeface="Arial"/>
              </a:rPr>
              <a:t>Timur </a:t>
            </a:r>
            <a:r>
              <a:rPr sz="1550" b="1" spc="65" dirty="0">
                <a:latin typeface="Arial"/>
                <a:cs typeface="Arial"/>
              </a:rPr>
              <a:t>(</a:t>
            </a:r>
            <a:r>
              <a:rPr sz="1550" b="1" spc="-114" dirty="0">
                <a:latin typeface="Arial"/>
                <a:cs typeface="Arial"/>
              </a:rPr>
              <a:t> </a:t>
            </a:r>
            <a:r>
              <a:rPr sz="1550" b="1" spc="55" dirty="0">
                <a:latin typeface="Arial"/>
                <a:cs typeface="Arial"/>
              </a:rPr>
              <a:t>2015-2017)</a:t>
            </a:r>
            <a:endParaRPr sz="1550">
              <a:latin typeface="Arial"/>
              <a:cs typeface="Arial"/>
            </a:endParaRPr>
          </a:p>
          <a:p>
            <a:pPr marL="413384" marR="6350" indent="-401320">
              <a:lnSpc>
                <a:spcPts val="1700"/>
              </a:lnSpc>
              <a:spcBef>
                <a:spcPts val="894"/>
              </a:spcBef>
              <a:buAutoNum type="arabicPeriod" startAt="8"/>
              <a:tabLst>
                <a:tab pos="413384" algn="l"/>
                <a:tab pos="4943475" algn="l"/>
              </a:tabLst>
            </a:pPr>
            <a:r>
              <a:rPr sz="1550" b="1" spc="-25" dirty="0">
                <a:latin typeface="Arial"/>
                <a:cs typeface="Arial"/>
              </a:rPr>
              <a:t>Balai </a:t>
            </a:r>
            <a:r>
              <a:rPr sz="1550" b="1" spc="10" dirty="0">
                <a:latin typeface="Arial"/>
                <a:cs typeface="Arial"/>
              </a:rPr>
              <a:t>Diklat/P2KPTK2 </a:t>
            </a:r>
            <a:r>
              <a:rPr sz="1550" b="1" spc="-20" dirty="0">
                <a:latin typeface="Arial"/>
                <a:cs typeface="Arial"/>
              </a:rPr>
              <a:t>(Pusat </a:t>
            </a:r>
            <a:r>
              <a:rPr sz="1550" b="1" spc="-5" dirty="0">
                <a:latin typeface="Arial"/>
                <a:cs typeface="Arial"/>
              </a:rPr>
              <a:t>Pengembangan </a:t>
            </a:r>
            <a:r>
              <a:rPr sz="1550" b="1" spc="-10" dirty="0">
                <a:latin typeface="Arial"/>
                <a:cs typeface="Arial"/>
              </a:rPr>
              <a:t>Kompetensi </a:t>
            </a:r>
            <a:r>
              <a:rPr sz="1550" b="1" spc="5" dirty="0">
                <a:latin typeface="Arial"/>
                <a:cs typeface="Arial"/>
              </a:rPr>
              <a:t>Pendidik, </a:t>
            </a:r>
            <a:r>
              <a:rPr sz="1550" b="1" spc="-35" dirty="0">
                <a:latin typeface="Arial"/>
                <a:cs typeface="Arial"/>
              </a:rPr>
              <a:t>Tenaga </a:t>
            </a:r>
            <a:r>
              <a:rPr sz="1550" b="1" spc="-5" dirty="0">
                <a:latin typeface="Arial"/>
                <a:cs typeface="Arial"/>
              </a:rPr>
              <a:t>Kependidikan  </a:t>
            </a:r>
            <a:r>
              <a:rPr sz="1550" b="1" spc="10" dirty="0">
                <a:latin typeface="Arial"/>
                <a:cs typeface="Arial"/>
              </a:rPr>
              <a:t>dan </a:t>
            </a:r>
            <a:r>
              <a:rPr sz="1550" b="1" spc="-5" dirty="0">
                <a:latin typeface="Arial"/>
                <a:cs typeface="Arial"/>
              </a:rPr>
              <a:t>Kejuruan) </a:t>
            </a:r>
            <a:r>
              <a:rPr sz="1550" b="1" dirty="0">
                <a:latin typeface="Arial"/>
                <a:cs typeface="Arial"/>
              </a:rPr>
              <a:t>Kota </a:t>
            </a:r>
            <a:r>
              <a:rPr sz="1550" b="1" spc="-10" dirty="0">
                <a:latin typeface="Arial"/>
                <a:cs typeface="Arial"/>
              </a:rPr>
              <a:t>Administrasi</a:t>
            </a:r>
            <a:r>
              <a:rPr sz="1550" b="1" dirty="0">
                <a:latin typeface="Arial"/>
                <a:cs typeface="Arial"/>
              </a:rPr>
              <a:t> </a:t>
            </a:r>
            <a:r>
              <a:rPr sz="1550" b="1" spc="-10" dirty="0">
                <a:latin typeface="Arial"/>
                <a:cs typeface="Arial"/>
              </a:rPr>
              <a:t>Jakarta</a:t>
            </a:r>
            <a:r>
              <a:rPr sz="1550" b="1" spc="-20" dirty="0">
                <a:latin typeface="Arial"/>
                <a:cs typeface="Arial"/>
              </a:rPr>
              <a:t> </a:t>
            </a:r>
            <a:r>
              <a:rPr sz="1550" b="1" spc="25" dirty="0">
                <a:latin typeface="Arial"/>
                <a:cs typeface="Arial"/>
              </a:rPr>
              <a:t>Utara	</a:t>
            </a:r>
            <a:r>
              <a:rPr sz="1550" b="1" spc="65" dirty="0">
                <a:latin typeface="Arial"/>
                <a:cs typeface="Arial"/>
              </a:rPr>
              <a:t>(</a:t>
            </a:r>
            <a:r>
              <a:rPr sz="1550" b="1" spc="5" dirty="0">
                <a:latin typeface="Arial"/>
                <a:cs typeface="Arial"/>
              </a:rPr>
              <a:t> </a:t>
            </a:r>
            <a:r>
              <a:rPr sz="1550" b="1" spc="55" dirty="0">
                <a:latin typeface="Arial"/>
                <a:cs typeface="Arial"/>
              </a:rPr>
              <a:t>2015-2016)</a:t>
            </a:r>
            <a:endParaRPr sz="1550">
              <a:latin typeface="Arial"/>
              <a:cs typeface="Arial"/>
            </a:endParaRPr>
          </a:p>
          <a:p>
            <a:pPr marL="413384" marR="6350" indent="-401320">
              <a:lnSpc>
                <a:spcPts val="1700"/>
              </a:lnSpc>
              <a:spcBef>
                <a:spcPts val="885"/>
              </a:spcBef>
              <a:buAutoNum type="arabicPeriod" startAt="8"/>
              <a:tabLst>
                <a:tab pos="413384" algn="l"/>
                <a:tab pos="4943475" algn="l"/>
              </a:tabLst>
            </a:pPr>
            <a:r>
              <a:rPr sz="1550" b="1" spc="-25" dirty="0">
                <a:latin typeface="Arial"/>
                <a:cs typeface="Arial"/>
              </a:rPr>
              <a:t>Balai </a:t>
            </a:r>
            <a:r>
              <a:rPr sz="1550" b="1" spc="10" dirty="0">
                <a:latin typeface="Arial"/>
                <a:cs typeface="Arial"/>
              </a:rPr>
              <a:t>Diklat/P2KPTK2 </a:t>
            </a:r>
            <a:r>
              <a:rPr sz="1550" b="1" spc="-20" dirty="0">
                <a:latin typeface="Arial"/>
                <a:cs typeface="Arial"/>
              </a:rPr>
              <a:t>(Pusat </a:t>
            </a:r>
            <a:r>
              <a:rPr sz="1550" b="1" spc="-5" dirty="0">
                <a:latin typeface="Arial"/>
                <a:cs typeface="Arial"/>
              </a:rPr>
              <a:t>Pengembangan </a:t>
            </a:r>
            <a:r>
              <a:rPr sz="1550" b="1" spc="-10" dirty="0">
                <a:latin typeface="Arial"/>
                <a:cs typeface="Arial"/>
              </a:rPr>
              <a:t>Kompetensi </a:t>
            </a:r>
            <a:r>
              <a:rPr sz="1550" b="1" spc="5" dirty="0">
                <a:latin typeface="Arial"/>
                <a:cs typeface="Arial"/>
              </a:rPr>
              <a:t>Pendidik, </a:t>
            </a:r>
            <a:r>
              <a:rPr sz="1550" b="1" spc="-35" dirty="0">
                <a:latin typeface="Arial"/>
                <a:cs typeface="Arial"/>
              </a:rPr>
              <a:t>Tenaga </a:t>
            </a:r>
            <a:r>
              <a:rPr sz="1550" b="1" spc="-5" dirty="0">
                <a:latin typeface="Arial"/>
                <a:cs typeface="Arial"/>
              </a:rPr>
              <a:t>Kependidikan  </a:t>
            </a:r>
            <a:r>
              <a:rPr sz="1550" b="1" spc="10" dirty="0">
                <a:latin typeface="Arial"/>
                <a:cs typeface="Arial"/>
              </a:rPr>
              <a:t>dan </a:t>
            </a:r>
            <a:r>
              <a:rPr sz="1550" b="1" spc="-5" dirty="0">
                <a:latin typeface="Arial"/>
                <a:cs typeface="Arial"/>
              </a:rPr>
              <a:t>Kejuruan) </a:t>
            </a:r>
            <a:r>
              <a:rPr sz="1550" b="1" dirty="0">
                <a:latin typeface="Arial"/>
                <a:cs typeface="Arial"/>
              </a:rPr>
              <a:t>Kota </a:t>
            </a:r>
            <a:r>
              <a:rPr sz="1550" b="1" spc="-10" dirty="0">
                <a:latin typeface="Arial"/>
                <a:cs typeface="Arial"/>
              </a:rPr>
              <a:t>Administrasi</a:t>
            </a:r>
            <a:r>
              <a:rPr sz="1550" b="1" spc="10" dirty="0">
                <a:latin typeface="Arial"/>
                <a:cs typeface="Arial"/>
              </a:rPr>
              <a:t> </a:t>
            </a:r>
            <a:r>
              <a:rPr sz="1550" b="1" spc="-10" dirty="0">
                <a:latin typeface="Arial"/>
                <a:cs typeface="Arial"/>
              </a:rPr>
              <a:t>Jakarta</a:t>
            </a:r>
            <a:r>
              <a:rPr sz="1550" b="1" spc="-20" dirty="0">
                <a:latin typeface="Arial"/>
                <a:cs typeface="Arial"/>
              </a:rPr>
              <a:t> </a:t>
            </a:r>
            <a:r>
              <a:rPr sz="1550" b="1" spc="-30" dirty="0">
                <a:latin typeface="Arial"/>
                <a:cs typeface="Arial"/>
              </a:rPr>
              <a:t>Pusat	</a:t>
            </a:r>
            <a:r>
              <a:rPr sz="1550" b="1" spc="65" dirty="0">
                <a:latin typeface="Arial"/>
                <a:cs typeface="Arial"/>
              </a:rPr>
              <a:t>(</a:t>
            </a:r>
            <a:r>
              <a:rPr sz="1550" b="1" spc="10" dirty="0">
                <a:latin typeface="Arial"/>
                <a:cs typeface="Arial"/>
              </a:rPr>
              <a:t> </a:t>
            </a:r>
            <a:r>
              <a:rPr sz="1550" b="1" spc="55" dirty="0">
                <a:latin typeface="Arial"/>
                <a:cs typeface="Arial"/>
              </a:rPr>
              <a:t>2015-2017)</a:t>
            </a:r>
            <a:endParaRPr sz="1550">
              <a:latin typeface="Arial"/>
              <a:cs typeface="Arial"/>
            </a:endParaRPr>
          </a:p>
          <a:p>
            <a:pPr marL="412750" indent="-400685">
              <a:lnSpc>
                <a:spcPct val="100000"/>
              </a:lnSpc>
              <a:spcBef>
                <a:spcPts val="695"/>
              </a:spcBef>
              <a:buAutoNum type="arabicPeriod" startAt="8"/>
              <a:tabLst>
                <a:tab pos="413384" algn="l"/>
              </a:tabLst>
            </a:pPr>
            <a:r>
              <a:rPr sz="1550" b="1" spc="45" dirty="0">
                <a:latin typeface="Arial"/>
                <a:cs typeface="Arial"/>
              </a:rPr>
              <a:t>MNPK </a:t>
            </a:r>
            <a:r>
              <a:rPr sz="1550" b="1" spc="15" dirty="0">
                <a:latin typeface="Arial"/>
                <a:cs typeface="Arial"/>
              </a:rPr>
              <a:t>(Majelis </a:t>
            </a:r>
            <a:r>
              <a:rPr sz="1550" b="1" spc="-5" dirty="0">
                <a:latin typeface="Arial"/>
                <a:cs typeface="Arial"/>
              </a:rPr>
              <a:t>Nasional Pendidikan </a:t>
            </a:r>
            <a:r>
              <a:rPr sz="1550" b="1" spc="10" dirty="0">
                <a:latin typeface="Arial"/>
                <a:cs typeface="Arial"/>
              </a:rPr>
              <a:t>Katholik) bidang </a:t>
            </a:r>
            <a:r>
              <a:rPr sz="1550" b="1" spc="5" dirty="0">
                <a:latin typeface="Arial"/>
                <a:cs typeface="Arial"/>
              </a:rPr>
              <a:t>TK/PAUD</a:t>
            </a:r>
            <a:r>
              <a:rPr sz="1550" b="1" spc="-190" dirty="0">
                <a:latin typeface="Arial"/>
                <a:cs typeface="Arial"/>
              </a:rPr>
              <a:t> </a:t>
            </a:r>
            <a:r>
              <a:rPr sz="1550" b="1" spc="50" dirty="0">
                <a:latin typeface="Arial"/>
                <a:cs typeface="Arial"/>
              </a:rPr>
              <a:t>2010-2020.</a:t>
            </a:r>
            <a:endParaRPr sz="1550">
              <a:latin typeface="Arial"/>
              <a:cs typeface="Arial"/>
            </a:endParaRPr>
          </a:p>
          <a:p>
            <a:pPr marL="413384" marR="5080" indent="-401320">
              <a:lnSpc>
                <a:spcPts val="1700"/>
              </a:lnSpc>
              <a:spcBef>
                <a:spcPts val="910"/>
              </a:spcBef>
              <a:buAutoNum type="arabicPeriod" startAt="8"/>
              <a:tabLst>
                <a:tab pos="413384" algn="l"/>
              </a:tabLst>
            </a:pPr>
            <a:r>
              <a:rPr sz="1550" b="1" spc="-10" dirty="0">
                <a:latin typeface="Arial"/>
                <a:cs typeface="Arial"/>
              </a:rPr>
              <a:t>Ribuan </a:t>
            </a:r>
            <a:r>
              <a:rPr sz="1550" b="1" spc="-25" dirty="0">
                <a:latin typeface="Arial"/>
                <a:cs typeface="Arial"/>
              </a:rPr>
              <a:t>sekolah </a:t>
            </a:r>
            <a:r>
              <a:rPr sz="1550" b="1" spc="-15" dirty="0">
                <a:latin typeface="Arial"/>
                <a:cs typeface="Arial"/>
              </a:rPr>
              <a:t>TK/PAUD, </a:t>
            </a:r>
            <a:r>
              <a:rPr sz="1550" b="1" spc="-45" dirty="0">
                <a:latin typeface="Arial"/>
                <a:cs typeface="Arial"/>
              </a:rPr>
              <a:t>SD,SMP,SMA </a:t>
            </a:r>
            <a:r>
              <a:rPr sz="1550" b="1" spc="5" dirty="0">
                <a:latin typeface="Arial"/>
                <a:cs typeface="Arial"/>
              </a:rPr>
              <a:t>dan </a:t>
            </a:r>
            <a:r>
              <a:rPr sz="1550" b="1" spc="-10" dirty="0">
                <a:latin typeface="Arial"/>
                <a:cs typeface="Arial"/>
              </a:rPr>
              <a:t>SMK </a:t>
            </a:r>
            <a:r>
              <a:rPr sz="1550" b="1" spc="25" dirty="0">
                <a:latin typeface="Arial"/>
                <a:cs typeface="Arial"/>
              </a:rPr>
              <a:t>Negeri </a:t>
            </a:r>
            <a:r>
              <a:rPr sz="1550" b="1" spc="5" dirty="0">
                <a:latin typeface="Arial"/>
                <a:cs typeface="Arial"/>
              </a:rPr>
              <a:t>dan </a:t>
            </a:r>
            <a:r>
              <a:rPr sz="1550" b="1" spc="-40" dirty="0">
                <a:latin typeface="Arial"/>
                <a:cs typeface="Arial"/>
              </a:rPr>
              <a:t>Swasta </a:t>
            </a:r>
            <a:r>
              <a:rPr sz="1550" b="1" dirty="0">
                <a:latin typeface="Arial"/>
                <a:cs typeface="Arial"/>
              </a:rPr>
              <a:t>yang </a:t>
            </a:r>
            <a:r>
              <a:rPr sz="1550" b="1" spc="-10" dirty="0">
                <a:latin typeface="Arial"/>
                <a:cs typeface="Arial"/>
              </a:rPr>
              <a:t>tersebar </a:t>
            </a:r>
            <a:r>
              <a:rPr sz="1550" b="1" spc="25" dirty="0">
                <a:latin typeface="Arial"/>
                <a:cs typeface="Arial"/>
              </a:rPr>
              <a:t>di  </a:t>
            </a:r>
            <a:r>
              <a:rPr sz="1550" b="1" spc="-15" dirty="0">
                <a:latin typeface="Arial"/>
                <a:cs typeface="Arial"/>
              </a:rPr>
              <a:t>seluruh</a:t>
            </a:r>
            <a:r>
              <a:rPr sz="1550" b="1" spc="-30" dirty="0">
                <a:latin typeface="Arial"/>
                <a:cs typeface="Arial"/>
              </a:rPr>
              <a:t> </a:t>
            </a:r>
            <a:r>
              <a:rPr sz="1550" b="1" spc="-5" dirty="0">
                <a:latin typeface="Arial"/>
                <a:cs typeface="Arial"/>
              </a:rPr>
              <a:t>Indonesia</a:t>
            </a:r>
            <a:endParaRPr sz="15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355835" y="900684"/>
            <a:ext cx="1161415" cy="1452880"/>
            <a:chOff x="9355835" y="900684"/>
            <a:chExt cx="1161415" cy="1452880"/>
          </a:xfrm>
        </p:grpSpPr>
        <p:sp>
          <p:nvSpPr>
            <p:cNvPr id="5" name="object 5"/>
            <p:cNvSpPr/>
            <p:nvPr/>
          </p:nvSpPr>
          <p:spPr>
            <a:xfrm>
              <a:off x="9355835" y="1607820"/>
              <a:ext cx="1161288" cy="7452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68027" y="900684"/>
              <a:ext cx="1135379" cy="7254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0" y="6387084"/>
            <a:ext cx="5394960" cy="399415"/>
          </a:xfrm>
          <a:custGeom>
            <a:avLst/>
            <a:gdLst/>
            <a:ahLst/>
            <a:cxnLst/>
            <a:rect l="l" t="t" r="r" b="b"/>
            <a:pathLst>
              <a:path w="5394960" h="399415">
                <a:moveTo>
                  <a:pt x="5394959" y="399288"/>
                </a:moveTo>
                <a:lnTo>
                  <a:pt x="0" y="399288"/>
                </a:lnTo>
                <a:lnTo>
                  <a:pt x="0" y="0"/>
                </a:lnTo>
                <a:lnTo>
                  <a:pt x="5394959" y="0"/>
                </a:lnTo>
                <a:lnTo>
                  <a:pt x="5394959" y="399288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18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2191" y="772667"/>
            <a:ext cx="3830193" cy="2660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9647" y="1924388"/>
            <a:ext cx="96520" cy="429259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6034" indent="-26670">
              <a:lnSpc>
                <a:spcPts val="1510"/>
              </a:lnSpc>
              <a:spcBef>
                <a:spcPts val="305"/>
              </a:spcBef>
            </a:pPr>
            <a:r>
              <a:rPr sz="1400" b="1" spc="-20" dirty="0">
                <a:latin typeface="Arial"/>
                <a:cs typeface="Arial"/>
              </a:rPr>
              <a:t>a  </a:t>
            </a:r>
            <a:r>
              <a:rPr sz="1400" b="1" spc="80" dirty="0"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242" y="80391"/>
            <a:ext cx="9034145" cy="6084871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400" b="1" spc="-114" dirty="0">
                <a:latin typeface="Arial"/>
                <a:cs typeface="Arial"/>
              </a:rPr>
              <a:t>BEBERAPA </a:t>
            </a:r>
            <a:r>
              <a:rPr sz="1400" b="1" spc="-65" dirty="0">
                <a:latin typeface="Arial"/>
                <a:cs typeface="Arial"/>
              </a:rPr>
              <a:t>KEGIATAN</a:t>
            </a:r>
            <a:r>
              <a:rPr sz="1400" b="1" spc="-175" dirty="0">
                <a:latin typeface="Arial"/>
                <a:cs typeface="Arial"/>
              </a:rPr>
              <a:t> </a:t>
            </a:r>
            <a:r>
              <a:rPr sz="1400" b="1" spc="-40" dirty="0">
                <a:latin typeface="Arial"/>
                <a:cs typeface="Arial"/>
              </a:rPr>
              <a:t>PELATIHAN</a:t>
            </a:r>
            <a:endParaRPr sz="1400" dirty="0">
              <a:latin typeface="Arial"/>
              <a:cs typeface="Arial"/>
            </a:endParaRPr>
          </a:p>
          <a:p>
            <a:pPr marL="213360" marR="5715" indent="-201295">
              <a:lnSpc>
                <a:spcPct val="90300"/>
              </a:lnSpc>
              <a:spcBef>
                <a:spcPts val="869"/>
              </a:spcBef>
              <a:buAutoNum type="arabicPeriod"/>
              <a:tabLst>
                <a:tab pos="214629" algn="l"/>
                <a:tab pos="800735" algn="l"/>
              </a:tabLst>
            </a:pPr>
            <a:r>
              <a:rPr lang="en-US" sz="1400" b="1" spc="-120" dirty="0" err="1" smtClean="0">
                <a:latin typeface="Arial"/>
                <a:cs typeface="Arial"/>
              </a:rPr>
              <a:t>Diklat</a:t>
            </a:r>
            <a:r>
              <a:rPr lang="en-US" sz="1400" b="1" spc="-120" dirty="0" smtClean="0">
                <a:latin typeface="Arial"/>
                <a:cs typeface="Arial"/>
              </a:rPr>
              <a:t> Online Tingkat Nasional </a:t>
            </a:r>
            <a:r>
              <a:rPr lang="en-US" sz="1400" b="1" spc="-120" dirty="0" err="1" smtClean="0">
                <a:latin typeface="Arial"/>
                <a:cs typeface="Arial"/>
              </a:rPr>
              <a:t>Kepala</a:t>
            </a:r>
            <a:r>
              <a:rPr lang="en-US" sz="1400" b="1" spc="-120" dirty="0" smtClean="0">
                <a:latin typeface="Arial"/>
                <a:cs typeface="Arial"/>
              </a:rPr>
              <a:t> </a:t>
            </a:r>
            <a:r>
              <a:rPr lang="en-US" sz="1400" b="1" spc="-120" dirty="0" err="1" smtClean="0">
                <a:latin typeface="Arial"/>
                <a:cs typeface="Arial"/>
              </a:rPr>
              <a:t>Perpustakaan</a:t>
            </a:r>
            <a:r>
              <a:rPr lang="en-US" sz="1400" b="1" spc="-120" dirty="0" smtClean="0">
                <a:latin typeface="Arial"/>
                <a:cs typeface="Arial"/>
              </a:rPr>
              <a:t> </a:t>
            </a:r>
            <a:r>
              <a:rPr lang="en-US" sz="1400" b="1" spc="-120" dirty="0" err="1" smtClean="0">
                <a:latin typeface="Arial"/>
                <a:cs typeface="Arial"/>
              </a:rPr>
              <a:t>Sekolah</a:t>
            </a:r>
            <a:r>
              <a:rPr lang="en-US" sz="1400" b="1" spc="-120" dirty="0" smtClean="0">
                <a:latin typeface="Arial"/>
                <a:cs typeface="Arial"/>
              </a:rPr>
              <a:t>  </a:t>
            </a:r>
            <a:r>
              <a:rPr lang="en-US" sz="1400" b="1" spc="-120" dirty="0" err="1" smtClean="0">
                <a:latin typeface="Arial"/>
                <a:cs typeface="Arial"/>
              </a:rPr>
              <a:t>Angkatan</a:t>
            </a:r>
            <a:r>
              <a:rPr lang="en-US" sz="1400" b="1" spc="-120" dirty="0" smtClean="0">
                <a:latin typeface="Arial"/>
                <a:cs typeface="Arial"/>
              </a:rPr>
              <a:t> 7 (2021)</a:t>
            </a:r>
          </a:p>
          <a:p>
            <a:pPr marL="213360" marR="5715" indent="-201295">
              <a:lnSpc>
                <a:spcPct val="90300"/>
              </a:lnSpc>
              <a:spcBef>
                <a:spcPts val="869"/>
              </a:spcBef>
              <a:buFontTx/>
              <a:buAutoNum type="arabicPeriod"/>
              <a:tabLst>
                <a:tab pos="214629" algn="l"/>
                <a:tab pos="800735" algn="l"/>
              </a:tabLst>
            </a:pPr>
            <a:r>
              <a:rPr lang="en-US" sz="1400" b="1" spc="-120" dirty="0" err="1">
                <a:latin typeface="Arial"/>
                <a:cs typeface="Arial"/>
              </a:rPr>
              <a:t>Diklat</a:t>
            </a:r>
            <a:r>
              <a:rPr lang="en-US" sz="1400" b="1" spc="-120" dirty="0">
                <a:latin typeface="Arial"/>
                <a:cs typeface="Arial"/>
              </a:rPr>
              <a:t> Online Tingkat Nasional </a:t>
            </a:r>
            <a:r>
              <a:rPr lang="en-US" sz="1400" b="1" spc="-120" dirty="0" err="1">
                <a:latin typeface="Arial"/>
                <a:cs typeface="Arial"/>
              </a:rPr>
              <a:t>Kepala</a:t>
            </a:r>
            <a:r>
              <a:rPr lang="en-US" sz="1400" b="1" spc="-120" dirty="0">
                <a:latin typeface="Arial"/>
                <a:cs typeface="Arial"/>
              </a:rPr>
              <a:t> </a:t>
            </a:r>
            <a:r>
              <a:rPr lang="en-US" sz="1400" b="1" spc="-120" dirty="0" smtClean="0">
                <a:latin typeface="Arial"/>
                <a:cs typeface="Arial"/>
              </a:rPr>
              <a:t>Tata Usaha </a:t>
            </a:r>
            <a:r>
              <a:rPr lang="en-US" sz="1400" b="1" spc="-120" dirty="0" err="1" smtClean="0">
                <a:latin typeface="Arial"/>
                <a:cs typeface="Arial"/>
              </a:rPr>
              <a:t>Sekolah</a:t>
            </a:r>
            <a:r>
              <a:rPr lang="en-US" sz="1400" b="1" spc="-120" dirty="0" smtClean="0">
                <a:latin typeface="Arial"/>
                <a:cs typeface="Arial"/>
              </a:rPr>
              <a:t>  </a:t>
            </a:r>
            <a:r>
              <a:rPr lang="en-US" sz="1400" b="1" spc="-120" dirty="0" err="1">
                <a:latin typeface="Arial"/>
                <a:cs typeface="Arial"/>
              </a:rPr>
              <a:t>Angkatan</a:t>
            </a:r>
            <a:r>
              <a:rPr lang="en-US" sz="1400" b="1" spc="-120" dirty="0">
                <a:latin typeface="Arial"/>
                <a:cs typeface="Arial"/>
              </a:rPr>
              <a:t> </a:t>
            </a:r>
            <a:r>
              <a:rPr lang="en-US" sz="1400" b="1" spc="-120" dirty="0" smtClean="0">
                <a:latin typeface="Arial"/>
                <a:cs typeface="Arial"/>
              </a:rPr>
              <a:t>2 </a:t>
            </a:r>
            <a:r>
              <a:rPr lang="en-US" sz="1400" b="1" spc="-120" dirty="0">
                <a:latin typeface="Arial"/>
                <a:cs typeface="Arial"/>
              </a:rPr>
              <a:t>(2020)</a:t>
            </a:r>
          </a:p>
          <a:p>
            <a:pPr marL="213360" marR="5715" indent="-201295">
              <a:lnSpc>
                <a:spcPct val="90300"/>
              </a:lnSpc>
              <a:spcBef>
                <a:spcPts val="869"/>
              </a:spcBef>
              <a:buFontTx/>
              <a:buAutoNum type="arabicPeriod"/>
              <a:tabLst>
                <a:tab pos="214629" algn="l"/>
                <a:tab pos="800735" algn="l"/>
              </a:tabLst>
            </a:pPr>
            <a:r>
              <a:rPr lang="en-US" sz="1400" b="1" spc="-120" dirty="0" err="1">
                <a:latin typeface="Arial"/>
                <a:cs typeface="Arial"/>
              </a:rPr>
              <a:t>Diklat</a:t>
            </a:r>
            <a:r>
              <a:rPr lang="en-US" sz="1400" b="1" spc="-120" dirty="0">
                <a:latin typeface="Arial"/>
                <a:cs typeface="Arial"/>
              </a:rPr>
              <a:t> Online Tingkat Nasional </a:t>
            </a:r>
            <a:r>
              <a:rPr lang="en-US" sz="1400" b="1" spc="-120" dirty="0" err="1">
                <a:latin typeface="Arial"/>
                <a:cs typeface="Arial"/>
              </a:rPr>
              <a:t>Kepala</a:t>
            </a:r>
            <a:r>
              <a:rPr lang="en-US" sz="1400" b="1" spc="-120" dirty="0">
                <a:latin typeface="Arial"/>
                <a:cs typeface="Arial"/>
              </a:rPr>
              <a:t> </a:t>
            </a:r>
            <a:r>
              <a:rPr lang="en-US" sz="1400" b="1" spc="-120" dirty="0" err="1">
                <a:latin typeface="Arial"/>
                <a:cs typeface="Arial"/>
              </a:rPr>
              <a:t>Perpustakaan</a:t>
            </a:r>
            <a:r>
              <a:rPr lang="en-US" sz="1400" b="1" spc="-120" dirty="0">
                <a:latin typeface="Arial"/>
                <a:cs typeface="Arial"/>
              </a:rPr>
              <a:t> </a:t>
            </a:r>
            <a:r>
              <a:rPr lang="en-US" sz="1400" b="1" spc="-120" dirty="0" err="1">
                <a:latin typeface="Arial"/>
                <a:cs typeface="Arial"/>
              </a:rPr>
              <a:t>Sekolah</a:t>
            </a:r>
            <a:r>
              <a:rPr lang="en-US" sz="1400" b="1" spc="-120" dirty="0">
                <a:latin typeface="Arial"/>
                <a:cs typeface="Arial"/>
              </a:rPr>
              <a:t>  </a:t>
            </a:r>
            <a:r>
              <a:rPr lang="en-US" sz="1400" b="1" spc="-120" dirty="0" err="1">
                <a:latin typeface="Arial"/>
                <a:cs typeface="Arial"/>
              </a:rPr>
              <a:t>Angkatan</a:t>
            </a:r>
            <a:r>
              <a:rPr lang="en-US" sz="1400" b="1" spc="-120" dirty="0">
                <a:latin typeface="Arial"/>
                <a:cs typeface="Arial"/>
              </a:rPr>
              <a:t> 6</a:t>
            </a:r>
            <a:r>
              <a:rPr lang="en-US" sz="1400" b="1" spc="-120" dirty="0" smtClean="0">
                <a:latin typeface="Arial"/>
                <a:cs typeface="Arial"/>
              </a:rPr>
              <a:t> </a:t>
            </a:r>
            <a:r>
              <a:rPr lang="en-US" sz="1400" b="1" spc="-120" dirty="0">
                <a:latin typeface="Arial"/>
                <a:cs typeface="Arial"/>
              </a:rPr>
              <a:t>(</a:t>
            </a:r>
            <a:r>
              <a:rPr lang="en-US" sz="1400" b="1" spc="-120" dirty="0" smtClean="0">
                <a:latin typeface="Arial"/>
                <a:cs typeface="Arial"/>
              </a:rPr>
              <a:t>2021)</a:t>
            </a:r>
            <a:endParaRPr lang="en-US" sz="1400" b="1" spc="-120" dirty="0">
              <a:latin typeface="Arial"/>
              <a:cs typeface="Arial"/>
            </a:endParaRPr>
          </a:p>
          <a:p>
            <a:pPr marL="213360" marR="5715" indent="-201295">
              <a:lnSpc>
                <a:spcPct val="90300"/>
              </a:lnSpc>
              <a:spcBef>
                <a:spcPts val="869"/>
              </a:spcBef>
              <a:buFontTx/>
              <a:buAutoNum type="arabicPeriod"/>
              <a:tabLst>
                <a:tab pos="214629" algn="l"/>
                <a:tab pos="800735" algn="l"/>
              </a:tabLst>
            </a:pPr>
            <a:r>
              <a:rPr lang="en-US" sz="1400" b="1" spc="-120" dirty="0" err="1">
                <a:latin typeface="Arial"/>
                <a:cs typeface="Arial"/>
              </a:rPr>
              <a:t>Diklat</a:t>
            </a:r>
            <a:r>
              <a:rPr lang="en-US" sz="1400" b="1" spc="-120" dirty="0">
                <a:latin typeface="Arial"/>
                <a:cs typeface="Arial"/>
              </a:rPr>
              <a:t> Online Tingkat Nasional </a:t>
            </a:r>
            <a:r>
              <a:rPr lang="en-US" sz="1400" b="1" spc="-120" dirty="0" err="1">
                <a:latin typeface="Arial"/>
                <a:cs typeface="Arial"/>
              </a:rPr>
              <a:t>Kepala</a:t>
            </a:r>
            <a:r>
              <a:rPr lang="en-US" sz="1400" b="1" spc="-120" dirty="0">
                <a:latin typeface="Arial"/>
                <a:cs typeface="Arial"/>
              </a:rPr>
              <a:t> </a:t>
            </a:r>
            <a:r>
              <a:rPr lang="en-US" sz="1400" b="1" spc="-120" dirty="0" err="1">
                <a:latin typeface="Arial"/>
                <a:cs typeface="Arial"/>
              </a:rPr>
              <a:t>Perpustakaan</a:t>
            </a:r>
            <a:r>
              <a:rPr lang="en-US" sz="1400" b="1" spc="-120" dirty="0">
                <a:latin typeface="Arial"/>
                <a:cs typeface="Arial"/>
              </a:rPr>
              <a:t> </a:t>
            </a:r>
            <a:r>
              <a:rPr lang="en-US" sz="1400" b="1" spc="-120" dirty="0" err="1">
                <a:latin typeface="Arial"/>
                <a:cs typeface="Arial"/>
              </a:rPr>
              <a:t>Sekolah</a:t>
            </a:r>
            <a:r>
              <a:rPr lang="en-US" sz="1400" b="1" spc="-120" dirty="0">
                <a:latin typeface="Arial"/>
                <a:cs typeface="Arial"/>
              </a:rPr>
              <a:t>  </a:t>
            </a:r>
            <a:r>
              <a:rPr lang="en-US" sz="1400" b="1" spc="-120" dirty="0" err="1">
                <a:latin typeface="Arial"/>
                <a:cs typeface="Arial"/>
              </a:rPr>
              <a:t>Angkatan</a:t>
            </a:r>
            <a:r>
              <a:rPr lang="en-US" sz="1400" b="1" spc="-120" dirty="0">
                <a:latin typeface="Arial"/>
                <a:cs typeface="Arial"/>
              </a:rPr>
              <a:t> </a:t>
            </a:r>
            <a:r>
              <a:rPr lang="en-US" sz="1400" b="1" spc="-120" dirty="0" smtClean="0">
                <a:latin typeface="Arial"/>
                <a:cs typeface="Arial"/>
              </a:rPr>
              <a:t>5 </a:t>
            </a:r>
            <a:r>
              <a:rPr lang="en-US" sz="1400" b="1" spc="-120" dirty="0">
                <a:latin typeface="Arial"/>
                <a:cs typeface="Arial"/>
              </a:rPr>
              <a:t>(</a:t>
            </a:r>
            <a:r>
              <a:rPr lang="en-US" sz="1400" b="1" spc="-120" dirty="0" smtClean="0">
                <a:latin typeface="Arial"/>
                <a:cs typeface="Arial"/>
              </a:rPr>
              <a:t>2021)</a:t>
            </a:r>
          </a:p>
          <a:p>
            <a:pPr marL="213360" marR="5715" indent="-201295">
              <a:lnSpc>
                <a:spcPct val="90300"/>
              </a:lnSpc>
              <a:spcBef>
                <a:spcPts val="869"/>
              </a:spcBef>
              <a:buFontTx/>
              <a:buAutoNum type="arabicPeriod"/>
              <a:tabLst>
                <a:tab pos="214629" algn="l"/>
                <a:tab pos="800735" algn="l"/>
              </a:tabLst>
            </a:pPr>
            <a:r>
              <a:rPr lang="en-US" sz="1400" b="1" spc="-120" dirty="0" err="1">
                <a:latin typeface="Arial"/>
                <a:cs typeface="Arial"/>
              </a:rPr>
              <a:t>Diklat</a:t>
            </a:r>
            <a:r>
              <a:rPr lang="en-US" sz="1400" b="1" spc="-120" dirty="0">
                <a:latin typeface="Arial"/>
                <a:cs typeface="Arial"/>
              </a:rPr>
              <a:t> Online Tingkat Nasional </a:t>
            </a:r>
            <a:r>
              <a:rPr lang="en-US" sz="1400" b="1" spc="-120" dirty="0" err="1">
                <a:latin typeface="Arial"/>
                <a:cs typeface="Arial"/>
              </a:rPr>
              <a:t>Kepala</a:t>
            </a:r>
            <a:r>
              <a:rPr lang="en-US" sz="1400" b="1" spc="-120" dirty="0">
                <a:latin typeface="Arial"/>
                <a:cs typeface="Arial"/>
              </a:rPr>
              <a:t> </a:t>
            </a:r>
            <a:r>
              <a:rPr lang="en-US" sz="1400" b="1" spc="-120" dirty="0" err="1" smtClean="0">
                <a:latin typeface="Arial"/>
                <a:cs typeface="Arial"/>
              </a:rPr>
              <a:t>Laboratorium</a:t>
            </a:r>
            <a:r>
              <a:rPr lang="en-US" sz="1400" b="1" spc="-120" dirty="0" smtClean="0">
                <a:latin typeface="Arial"/>
                <a:cs typeface="Arial"/>
              </a:rPr>
              <a:t> </a:t>
            </a:r>
            <a:r>
              <a:rPr lang="en-US" sz="1400" b="1" spc="-120" dirty="0" err="1">
                <a:latin typeface="Arial"/>
                <a:cs typeface="Arial"/>
              </a:rPr>
              <a:t>Sekolah</a:t>
            </a:r>
            <a:r>
              <a:rPr lang="en-US" sz="1400" b="1" spc="-120" dirty="0">
                <a:latin typeface="Arial"/>
                <a:cs typeface="Arial"/>
              </a:rPr>
              <a:t>  </a:t>
            </a:r>
            <a:r>
              <a:rPr lang="en-US" sz="1400" b="1" spc="-120" dirty="0" err="1">
                <a:latin typeface="Arial"/>
                <a:cs typeface="Arial"/>
              </a:rPr>
              <a:t>Angkatan</a:t>
            </a:r>
            <a:r>
              <a:rPr lang="en-US" sz="1400" b="1" spc="-120" dirty="0">
                <a:latin typeface="Arial"/>
                <a:cs typeface="Arial"/>
              </a:rPr>
              <a:t> 1 (2020</a:t>
            </a:r>
            <a:r>
              <a:rPr lang="en-US" sz="1400" b="1" spc="-120" dirty="0" smtClean="0">
                <a:latin typeface="Arial"/>
                <a:cs typeface="Arial"/>
              </a:rPr>
              <a:t>)</a:t>
            </a:r>
            <a:endParaRPr lang="en-US" sz="1400" b="1" spc="-120" dirty="0">
              <a:latin typeface="Arial"/>
              <a:cs typeface="Arial"/>
            </a:endParaRPr>
          </a:p>
          <a:p>
            <a:pPr marL="213360" marR="5715" indent="-201295">
              <a:lnSpc>
                <a:spcPct val="90300"/>
              </a:lnSpc>
              <a:spcBef>
                <a:spcPts val="869"/>
              </a:spcBef>
              <a:buFontTx/>
              <a:buAutoNum type="arabicPeriod"/>
              <a:tabLst>
                <a:tab pos="214629" algn="l"/>
                <a:tab pos="800735" algn="l"/>
              </a:tabLst>
            </a:pPr>
            <a:r>
              <a:rPr lang="en-US" sz="1400" b="1" spc="-120" dirty="0" err="1">
                <a:latin typeface="Arial"/>
                <a:cs typeface="Arial"/>
              </a:rPr>
              <a:t>Diklat</a:t>
            </a:r>
            <a:r>
              <a:rPr lang="en-US" sz="1400" b="1" spc="-120" dirty="0">
                <a:latin typeface="Arial"/>
                <a:cs typeface="Arial"/>
              </a:rPr>
              <a:t> Online Tingkat Nasional </a:t>
            </a:r>
            <a:r>
              <a:rPr lang="en-US" sz="1400" b="1" spc="-120" dirty="0" err="1">
                <a:latin typeface="Arial"/>
                <a:cs typeface="Arial"/>
              </a:rPr>
              <a:t>Kepala</a:t>
            </a:r>
            <a:r>
              <a:rPr lang="en-US" sz="1400" b="1" spc="-120" dirty="0">
                <a:latin typeface="Arial"/>
                <a:cs typeface="Arial"/>
              </a:rPr>
              <a:t> </a:t>
            </a:r>
            <a:r>
              <a:rPr lang="en-US" sz="1400" b="1" spc="-120" dirty="0" err="1">
                <a:latin typeface="Arial"/>
                <a:cs typeface="Arial"/>
              </a:rPr>
              <a:t>Perpustakaan</a:t>
            </a:r>
            <a:r>
              <a:rPr lang="en-US" sz="1400" b="1" spc="-120" dirty="0">
                <a:latin typeface="Arial"/>
                <a:cs typeface="Arial"/>
              </a:rPr>
              <a:t> </a:t>
            </a:r>
            <a:r>
              <a:rPr lang="en-US" sz="1400" b="1" spc="-120" dirty="0" err="1">
                <a:latin typeface="Arial"/>
                <a:cs typeface="Arial"/>
              </a:rPr>
              <a:t>Sekolah</a:t>
            </a:r>
            <a:r>
              <a:rPr lang="en-US" sz="1400" b="1" spc="-120" dirty="0">
                <a:latin typeface="Arial"/>
                <a:cs typeface="Arial"/>
              </a:rPr>
              <a:t>  </a:t>
            </a:r>
            <a:r>
              <a:rPr lang="en-US" sz="1400" b="1" spc="-120" dirty="0" err="1">
                <a:latin typeface="Arial"/>
                <a:cs typeface="Arial"/>
              </a:rPr>
              <a:t>Angkatan</a:t>
            </a:r>
            <a:r>
              <a:rPr lang="en-US" sz="1400" b="1" spc="-120" dirty="0">
                <a:latin typeface="Arial"/>
                <a:cs typeface="Arial"/>
              </a:rPr>
              <a:t> 4</a:t>
            </a:r>
            <a:r>
              <a:rPr lang="en-US" sz="1400" b="1" spc="-120" dirty="0" smtClean="0">
                <a:latin typeface="Arial"/>
                <a:cs typeface="Arial"/>
              </a:rPr>
              <a:t>(2020</a:t>
            </a:r>
            <a:r>
              <a:rPr lang="en-US" sz="1400" b="1" spc="-120" dirty="0">
                <a:latin typeface="Arial"/>
                <a:cs typeface="Arial"/>
              </a:rPr>
              <a:t>)</a:t>
            </a:r>
          </a:p>
          <a:p>
            <a:pPr marL="213360" marR="5715" indent="-201295">
              <a:lnSpc>
                <a:spcPct val="90300"/>
              </a:lnSpc>
              <a:spcBef>
                <a:spcPts val="869"/>
              </a:spcBef>
              <a:buFontTx/>
              <a:buAutoNum type="arabicPeriod"/>
              <a:tabLst>
                <a:tab pos="214629" algn="l"/>
                <a:tab pos="800735" algn="l"/>
              </a:tabLst>
            </a:pPr>
            <a:r>
              <a:rPr lang="en-US" sz="1400" b="1" spc="-120" dirty="0" err="1">
                <a:latin typeface="Arial"/>
                <a:cs typeface="Arial"/>
              </a:rPr>
              <a:t>Diklat</a:t>
            </a:r>
            <a:r>
              <a:rPr lang="en-US" sz="1400" b="1" spc="-120" dirty="0">
                <a:latin typeface="Arial"/>
                <a:cs typeface="Arial"/>
              </a:rPr>
              <a:t> Online Tingkat Nasional </a:t>
            </a:r>
            <a:r>
              <a:rPr lang="en-US" sz="1400" b="1" spc="-120" dirty="0" err="1">
                <a:latin typeface="Arial"/>
                <a:cs typeface="Arial"/>
              </a:rPr>
              <a:t>Kepala</a:t>
            </a:r>
            <a:r>
              <a:rPr lang="en-US" sz="1400" b="1" spc="-120" dirty="0">
                <a:latin typeface="Arial"/>
                <a:cs typeface="Arial"/>
              </a:rPr>
              <a:t> </a:t>
            </a:r>
            <a:r>
              <a:rPr lang="en-US" sz="1400" b="1" spc="-120" dirty="0" err="1">
                <a:latin typeface="Arial"/>
                <a:cs typeface="Arial"/>
              </a:rPr>
              <a:t>Perpustakaan</a:t>
            </a:r>
            <a:r>
              <a:rPr lang="en-US" sz="1400" b="1" spc="-120" dirty="0">
                <a:latin typeface="Arial"/>
                <a:cs typeface="Arial"/>
              </a:rPr>
              <a:t> </a:t>
            </a:r>
            <a:r>
              <a:rPr lang="en-US" sz="1400" b="1" spc="-120" dirty="0" err="1">
                <a:latin typeface="Arial"/>
                <a:cs typeface="Arial"/>
              </a:rPr>
              <a:t>Sekolah</a:t>
            </a:r>
            <a:r>
              <a:rPr lang="en-US" sz="1400" b="1" spc="-120" dirty="0">
                <a:latin typeface="Arial"/>
                <a:cs typeface="Arial"/>
              </a:rPr>
              <a:t>  </a:t>
            </a:r>
            <a:r>
              <a:rPr lang="en-US" sz="1400" b="1" spc="-120" dirty="0" err="1">
                <a:latin typeface="Arial"/>
                <a:cs typeface="Arial"/>
              </a:rPr>
              <a:t>Angkatan</a:t>
            </a:r>
            <a:r>
              <a:rPr lang="en-US" sz="1400" b="1" spc="-120" dirty="0">
                <a:latin typeface="Arial"/>
                <a:cs typeface="Arial"/>
              </a:rPr>
              <a:t> 3</a:t>
            </a:r>
            <a:r>
              <a:rPr lang="en-US" sz="1400" b="1" spc="-120" dirty="0" smtClean="0">
                <a:latin typeface="Arial"/>
                <a:cs typeface="Arial"/>
              </a:rPr>
              <a:t>(2020</a:t>
            </a:r>
            <a:r>
              <a:rPr lang="en-US" sz="1400" b="1" spc="-120" dirty="0">
                <a:latin typeface="Arial"/>
                <a:cs typeface="Arial"/>
              </a:rPr>
              <a:t>)</a:t>
            </a:r>
          </a:p>
          <a:p>
            <a:pPr marL="213360" marR="5715" indent="-201295">
              <a:lnSpc>
                <a:spcPct val="90300"/>
              </a:lnSpc>
              <a:spcBef>
                <a:spcPts val="869"/>
              </a:spcBef>
              <a:buFontTx/>
              <a:buAutoNum type="arabicPeriod"/>
              <a:tabLst>
                <a:tab pos="214629" algn="l"/>
                <a:tab pos="800735" algn="l"/>
              </a:tabLst>
            </a:pPr>
            <a:r>
              <a:rPr lang="en-US" sz="1400" b="1" spc="-120" dirty="0" err="1">
                <a:latin typeface="Arial"/>
                <a:cs typeface="Arial"/>
              </a:rPr>
              <a:t>Diklat</a:t>
            </a:r>
            <a:r>
              <a:rPr lang="en-US" sz="1400" b="1" spc="-120" dirty="0">
                <a:latin typeface="Arial"/>
                <a:cs typeface="Arial"/>
              </a:rPr>
              <a:t> Online Tingkat Nasional </a:t>
            </a:r>
            <a:r>
              <a:rPr lang="en-US" sz="1400" b="1" spc="-120" dirty="0" err="1" smtClean="0">
                <a:latin typeface="Arial"/>
                <a:cs typeface="Arial"/>
              </a:rPr>
              <a:t>Kepala</a:t>
            </a:r>
            <a:r>
              <a:rPr lang="en-US" sz="1400" b="1" spc="-120" dirty="0" smtClean="0">
                <a:latin typeface="Arial"/>
                <a:cs typeface="Arial"/>
              </a:rPr>
              <a:t> Tata Usaha </a:t>
            </a:r>
            <a:r>
              <a:rPr lang="en-US" sz="1400" b="1" spc="-120" dirty="0" err="1">
                <a:latin typeface="Arial"/>
                <a:cs typeface="Arial"/>
              </a:rPr>
              <a:t>Sekolah</a:t>
            </a:r>
            <a:r>
              <a:rPr lang="en-US" sz="1400" b="1" spc="-120" dirty="0">
                <a:latin typeface="Arial"/>
                <a:cs typeface="Arial"/>
              </a:rPr>
              <a:t>  </a:t>
            </a:r>
            <a:r>
              <a:rPr lang="en-US" sz="1400" b="1" spc="-120" dirty="0" err="1">
                <a:latin typeface="Arial"/>
                <a:cs typeface="Arial"/>
              </a:rPr>
              <a:t>Angkatan</a:t>
            </a:r>
            <a:r>
              <a:rPr lang="en-US" sz="1400" b="1" spc="-120" dirty="0">
                <a:latin typeface="Arial"/>
                <a:cs typeface="Arial"/>
              </a:rPr>
              <a:t> 1 (2020)</a:t>
            </a:r>
          </a:p>
          <a:p>
            <a:pPr marL="213360" marR="5715" indent="-201295">
              <a:lnSpc>
                <a:spcPct val="90300"/>
              </a:lnSpc>
              <a:spcBef>
                <a:spcPts val="869"/>
              </a:spcBef>
              <a:buFontTx/>
              <a:buAutoNum type="arabicPeriod"/>
              <a:tabLst>
                <a:tab pos="214629" algn="l"/>
                <a:tab pos="800735" algn="l"/>
              </a:tabLst>
            </a:pPr>
            <a:r>
              <a:rPr lang="en-US" sz="1400" b="1" spc="-120" dirty="0" err="1">
                <a:latin typeface="Arial"/>
                <a:cs typeface="Arial"/>
              </a:rPr>
              <a:t>Diklat</a:t>
            </a:r>
            <a:r>
              <a:rPr lang="en-US" sz="1400" b="1" spc="-120" dirty="0">
                <a:latin typeface="Arial"/>
                <a:cs typeface="Arial"/>
              </a:rPr>
              <a:t> Online Tingkat Nasional </a:t>
            </a:r>
            <a:r>
              <a:rPr lang="en-US" sz="1400" b="1" spc="-120" dirty="0" err="1">
                <a:latin typeface="Arial"/>
                <a:cs typeface="Arial"/>
              </a:rPr>
              <a:t>Kepala</a:t>
            </a:r>
            <a:r>
              <a:rPr lang="en-US" sz="1400" b="1" spc="-120" dirty="0">
                <a:latin typeface="Arial"/>
                <a:cs typeface="Arial"/>
              </a:rPr>
              <a:t> </a:t>
            </a:r>
            <a:r>
              <a:rPr lang="en-US" sz="1400" b="1" spc="-120" dirty="0" err="1">
                <a:latin typeface="Arial"/>
                <a:cs typeface="Arial"/>
              </a:rPr>
              <a:t>Perpustakaan</a:t>
            </a:r>
            <a:r>
              <a:rPr lang="en-US" sz="1400" b="1" spc="-120" dirty="0">
                <a:latin typeface="Arial"/>
                <a:cs typeface="Arial"/>
              </a:rPr>
              <a:t> </a:t>
            </a:r>
            <a:r>
              <a:rPr lang="en-US" sz="1400" b="1" spc="-120" dirty="0" err="1">
                <a:latin typeface="Arial"/>
                <a:cs typeface="Arial"/>
              </a:rPr>
              <a:t>Sekolah</a:t>
            </a:r>
            <a:r>
              <a:rPr lang="en-US" sz="1400" b="1" spc="-120" dirty="0">
                <a:latin typeface="Arial"/>
                <a:cs typeface="Arial"/>
              </a:rPr>
              <a:t>  </a:t>
            </a:r>
            <a:r>
              <a:rPr lang="en-US" sz="1400" b="1" spc="-120" dirty="0" err="1">
                <a:latin typeface="Arial"/>
                <a:cs typeface="Arial"/>
              </a:rPr>
              <a:t>Angkatan</a:t>
            </a:r>
            <a:r>
              <a:rPr lang="en-US" sz="1400" b="1" spc="-120" dirty="0">
                <a:latin typeface="Arial"/>
                <a:cs typeface="Arial"/>
              </a:rPr>
              <a:t> </a:t>
            </a:r>
            <a:r>
              <a:rPr lang="en-US" sz="1400" b="1" spc="-120" dirty="0" smtClean="0">
                <a:latin typeface="Arial"/>
                <a:cs typeface="Arial"/>
              </a:rPr>
              <a:t>2 </a:t>
            </a:r>
            <a:r>
              <a:rPr lang="en-US" sz="1400" b="1" spc="-120" dirty="0">
                <a:latin typeface="Arial"/>
                <a:cs typeface="Arial"/>
              </a:rPr>
              <a:t>(2020)</a:t>
            </a:r>
          </a:p>
          <a:p>
            <a:pPr marL="213360" marR="5715" indent="-201295">
              <a:lnSpc>
                <a:spcPct val="90300"/>
              </a:lnSpc>
              <a:spcBef>
                <a:spcPts val="869"/>
              </a:spcBef>
              <a:buFontTx/>
              <a:buAutoNum type="arabicPeriod"/>
              <a:tabLst>
                <a:tab pos="214629" algn="l"/>
                <a:tab pos="800735" algn="l"/>
              </a:tabLst>
            </a:pPr>
            <a:r>
              <a:rPr lang="en-US" sz="1400" b="1" spc="-120" dirty="0" smtClean="0">
                <a:latin typeface="Arial"/>
                <a:cs typeface="Arial"/>
              </a:rPr>
              <a:t> </a:t>
            </a:r>
            <a:r>
              <a:rPr lang="en-US" sz="1400" b="1" spc="-120" dirty="0" err="1" smtClean="0">
                <a:latin typeface="Arial"/>
                <a:cs typeface="Arial"/>
              </a:rPr>
              <a:t>Diklat</a:t>
            </a:r>
            <a:r>
              <a:rPr lang="en-US" sz="1400" b="1" spc="-120" dirty="0" smtClean="0">
                <a:latin typeface="Arial"/>
                <a:cs typeface="Arial"/>
              </a:rPr>
              <a:t> </a:t>
            </a:r>
            <a:r>
              <a:rPr lang="en-US" sz="1400" b="1" spc="-120" dirty="0">
                <a:latin typeface="Arial"/>
                <a:cs typeface="Arial"/>
              </a:rPr>
              <a:t>Online Tingkat Nasional </a:t>
            </a:r>
            <a:r>
              <a:rPr lang="en-US" sz="1400" b="1" spc="-120" dirty="0" err="1">
                <a:latin typeface="Arial"/>
                <a:cs typeface="Arial"/>
              </a:rPr>
              <a:t>Kepala</a:t>
            </a:r>
            <a:r>
              <a:rPr lang="en-US" sz="1400" b="1" spc="-120" dirty="0">
                <a:latin typeface="Arial"/>
                <a:cs typeface="Arial"/>
              </a:rPr>
              <a:t> </a:t>
            </a:r>
            <a:r>
              <a:rPr lang="en-US" sz="1400" b="1" spc="-120" dirty="0" err="1">
                <a:latin typeface="Arial"/>
                <a:cs typeface="Arial"/>
              </a:rPr>
              <a:t>Perpustakaan</a:t>
            </a:r>
            <a:r>
              <a:rPr lang="en-US" sz="1400" b="1" spc="-120" dirty="0">
                <a:latin typeface="Arial"/>
                <a:cs typeface="Arial"/>
              </a:rPr>
              <a:t> </a:t>
            </a:r>
            <a:r>
              <a:rPr lang="en-US" sz="1400" b="1" spc="-120" dirty="0" err="1">
                <a:latin typeface="Arial"/>
                <a:cs typeface="Arial"/>
              </a:rPr>
              <a:t>Sekolah</a:t>
            </a:r>
            <a:r>
              <a:rPr lang="en-US" sz="1400" b="1" spc="-120" dirty="0">
                <a:latin typeface="Arial"/>
                <a:cs typeface="Arial"/>
              </a:rPr>
              <a:t>  </a:t>
            </a:r>
            <a:r>
              <a:rPr lang="en-US" sz="1400" b="1" spc="-120" dirty="0" err="1">
                <a:latin typeface="Arial"/>
                <a:cs typeface="Arial"/>
              </a:rPr>
              <a:t>Angkatan</a:t>
            </a:r>
            <a:r>
              <a:rPr lang="en-US" sz="1400" b="1" spc="-120" dirty="0">
                <a:latin typeface="Arial"/>
                <a:cs typeface="Arial"/>
              </a:rPr>
              <a:t> 1 (2020</a:t>
            </a:r>
            <a:r>
              <a:rPr lang="en-US" sz="1400" b="1" spc="-120" dirty="0" smtClean="0">
                <a:latin typeface="Arial"/>
                <a:cs typeface="Arial"/>
              </a:rPr>
              <a:t>)</a:t>
            </a:r>
          </a:p>
          <a:p>
            <a:pPr marL="213360" marR="5715" indent="-201295">
              <a:lnSpc>
                <a:spcPct val="90300"/>
              </a:lnSpc>
              <a:spcBef>
                <a:spcPts val="869"/>
              </a:spcBef>
              <a:buAutoNum type="arabicPeriod"/>
              <a:tabLst>
                <a:tab pos="214629" algn="l"/>
                <a:tab pos="800735" algn="l"/>
              </a:tabLst>
            </a:pPr>
            <a:r>
              <a:rPr sz="1400" b="1" spc="-120" dirty="0" smtClean="0">
                <a:latin typeface="Arial"/>
                <a:cs typeface="Arial"/>
              </a:rPr>
              <a:t>PJBA</a:t>
            </a:r>
            <a:r>
              <a:rPr sz="1400" b="1" spc="-120" dirty="0">
                <a:latin typeface="Arial"/>
                <a:cs typeface="Arial"/>
              </a:rPr>
              <a:t>	</a:t>
            </a:r>
            <a:r>
              <a:rPr sz="1400" b="1" spc="-15" dirty="0">
                <a:latin typeface="Arial"/>
                <a:cs typeface="Arial"/>
              </a:rPr>
              <a:t>Pelatihan Pendidik </a:t>
            </a:r>
            <a:r>
              <a:rPr sz="1400" b="1" spc="-10" dirty="0">
                <a:latin typeface="Arial"/>
                <a:cs typeface="Arial"/>
              </a:rPr>
              <a:t>dan </a:t>
            </a:r>
            <a:r>
              <a:rPr sz="1400" b="1" spc="-40" dirty="0">
                <a:latin typeface="Arial"/>
                <a:cs typeface="Arial"/>
              </a:rPr>
              <a:t>Tenaga </a:t>
            </a:r>
            <a:r>
              <a:rPr sz="1400" b="1" spc="-15" dirty="0">
                <a:latin typeface="Arial"/>
                <a:cs typeface="Arial"/>
              </a:rPr>
              <a:t>Kependidikan </a:t>
            </a:r>
            <a:r>
              <a:rPr sz="1400" b="1" spc="-40" dirty="0">
                <a:latin typeface="Arial"/>
                <a:cs typeface="Arial"/>
              </a:rPr>
              <a:t>Pengawas </a:t>
            </a:r>
            <a:r>
              <a:rPr sz="1400" b="1" spc="-35" dirty="0">
                <a:latin typeface="Arial"/>
                <a:cs typeface="Arial"/>
              </a:rPr>
              <a:t>Kepala Sekolah, </a:t>
            </a:r>
            <a:r>
              <a:rPr sz="1400" b="1" spc="-20" dirty="0">
                <a:latin typeface="Arial"/>
                <a:cs typeface="Arial"/>
              </a:rPr>
              <a:t>Wakasek, </a:t>
            </a:r>
            <a:r>
              <a:rPr sz="1400" b="1" spc="-30" dirty="0">
                <a:latin typeface="Arial"/>
                <a:cs typeface="Arial"/>
              </a:rPr>
              <a:t>Kepala </a:t>
            </a:r>
            <a:r>
              <a:rPr sz="1400" b="1" spc="-35" dirty="0">
                <a:latin typeface="Arial"/>
                <a:cs typeface="Arial"/>
              </a:rPr>
              <a:t>Tat </a:t>
            </a:r>
            <a:r>
              <a:rPr lang="en-US" sz="1400" b="1" spc="-35" dirty="0" smtClean="0">
                <a:latin typeface="Arial"/>
                <a:cs typeface="Arial"/>
              </a:rPr>
              <a:t>a</a:t>
            </a:r>
            <a:r>
              <a:rPr sz="1400" b="1" spc="-35" dirty="0" smtClean="0">
                <a:latin typeface="Arial"/>
                <a:cs typeface="Arial"/>
              </a:rPr>
              <a:t> </a:t>
            </a:r>
            <a:r>
              <a:rPr sz="1400" b="1" spc="-40" dirty="0">
                <a:latin typeface="Arial"/>
                <a:cs typeface="Arial"/>
              </a:rPr>
              <a:t>Usaha, </a:t>
            </a:r>
            <a:r>
              <a:rPr sz="1400" b="1" spc="-30" dirty="0">
                <a:latin typeface="Arial"/>
                <a:cs typeface="Arial"/>
              </a:rPr>
              <a:t>Bendaha </a:t>
            </a:r>
            <a:r>
              <a:rPr sz="1400" b="1" spc="-35" dirty="0">
                <a:latin typeface="Arial"/>
                <a:cs typeface="Arial"/>
              </a:rPr>
              <a:t>Sekolah </a:t>
            </a:r>
            <a:r>
              <a:rPr sz="1400" b="1" spc="-10" dirty="0">
                <a:latin typeface="Arial"/>
                <a:cs typeface="Arial"/>
              </a:rPr>
              <a:t>dan </a:t>
            </a:r>
            <a:r>
              <a:rPr sz="1400" b="1" spc="-25" dirty="0">
                <a:latin typeface="Arial"/>
                <a:cs typeface="Arial"/>
              </a:rPr>
              <a:t>Guru </a:t>
            </a:r>
            <a:r>
              <a:rPr sz="1400" b="1" spc="-10" dirty="0">
                <a:latin typeface="Arial"/>
                <a:cs typeface="Arial"/>
              </a:rPr>
              <a:t>jenjang </a:t>
            </a:r>
            <a:r>
              <a:rPr sz="1400" b="1" spc="-25" dirty="0">
                <a:latin typeface="Arial"/>
                <a:cs typeface="Arial"/>
              </a:rPr>
              <a:t>PAUD/TK,SD, </a:t>
            </a:r>
            <a:r>
              <a:rPr sz="1400" b="1" spc="-75" dirty="0">
                <a:latin typeface="Arial"/>
                <a:cs typeface="Arial"/>
              </a:rPr>
              <a:t>SMP, </a:t>
            </a:r>
            <a:r>
              <a:rPr sz="1400" b="1" dirty="0">
                <a:latin typeface="Arial"/>
                <a:cs typeface="Arial"/>
              </a:rPr>
              <a:t>SMA, </a:t>
            </a:r>
            <a:r>
              <a:rPr sz="1400" b="1" spc="-5" dirty="0">
                <a:latin typeface="Arial"/>
                <a:cs typeface="Arial"/>
              </a:rPr>
              <a:t>SMK) </a:t>
            </a:r>
            <a:r>
              <a:rPr sz="1400" b="1" spc="10" dirty="0">
                <a:latin typeface="Arial"/>
                <a:cs typeface="Arial"/>
              </a:rPr>
              <a:t>di </a:t>
            </a:r>
            <a:r>
              <a:rPr sz="1400" b="1" spc="-35" dirty="0">
                <a:latin typeface="Arial"/>
                <a:cs typeface="Arial"/>
              </a:rPr>
              <a:t>Balai </a:t>
            </a:r>
            <a:r>
              <a:rPr sz="1400" b="1" spc="-5" dirty="0">
                <a:latin typeface="Arial"/>
                <a:cs typeface="Arial"/>
              </a:rPr>
              <a:t>Diklat/P2KPTK2 </a:t>
            </a:r>
            <a:r>
              <a:rPr sz="1400" b="1" spc="-45" dirty="0">
                <a:latin typeface="Arial"/>
                <a:cs typeface="Arial"/>
              </a:rPr>
              <a:t>(Pusa  </a:t>
            </a:r>
            <a:r>
              <a:rPr sz="1400" b="1" spc="-20" dirty="0">
                <a:latin typeface="Arial"/>
                <a:cs typeface="Arial"/>
              </a:rPr>
              <a:t>Pengembangan </a:t>
            </a:r>
            <a:r>
              <a:rPr sz="1400" b="1" spc="-25" dirty="0">
                <a:latin typeface="Arial"/>
                <a:cs typeface="Arial"/>
              </a:rPr>
              <a:t>Kompetensi </a:t>
            </a:r>
            <a:r>
              <a:rPr sz="1400" b="1" spc="-15" dirty="0">
                <a:latin typeface="Arial"/>
                <a:cs typeface="Arial"/>
              </a:rPr>
              <a:t>Pendidik, </a:t>
            </a:r>
            <a:r>
              <a:rPr sz="1400" b="1" spc="-40" dirty="0">
                <a:latin typeface="Arial"/>
                <a:cs typeface="Arial"/>
              </a:rPr>
              <a:t>Tenaga </a:t>
            </a:r>
            <a:r>
              <a:rPr sz="1400" b="1" spc="-20" dirty="0">
                <a:latin typeface="Arial"/>
                <a:cs typeface="Arial"/>
              </a:rPr>
              <a:t>Kependidikan </a:t>
            </a:r>
            <a:r>
              <a:rPr sz="1400" b="1" spc="-10" dirty="0">
                <a:latin typeface="Arial"/>
                <a:cs typeface="Arial"/>
              </a:rPr>
              <a:t>dan </a:t>
            </a:r>
            <a:r>
              <a:rPr sz="1400" b="1" spc="-15" dirty="0">
                <a:latin typeface="Arial"/>
                <a:cs typeface="Arial"/>
              </a:rPr>
              <a:t>Kejuruan) Kota </a:t>
            </a:r>
            <a:r>
              <a:rPr sz="1400" b="1" spc="-25" dirty="0">
                <a:latin typeface="Arial"/>
                <a:cs typeface="Arial"/>
              </a:rPr>
              <a:t>Administrasi </a:t>
            </a:r>
            <a:r>
              <a:rPr sz="1400" b="1" spc="-15" dirty="0">
                <a:latin typeface="Arial"/>
                <a:cs typeface="Arial"/>
              </a:rPr>
              <a:t>Jakarta  </a:t>
            </a:r>
            <a:r>
              <a:rPr sz="1400" b="1" spc="-25" dirty="0">
                <a:latin typeface="Arial"/>
                <a:cs typeface="Arial"/>
              </a:rPr>
              <a:t>Selatan </a:t>
            </a:r>
            <a:r>
              <a:rPr sz="1400" b="1" dirty="0">
                <a:latin typeface="Arial"/>
                <a:cs typeface="Arial"/>
              </a:rPr>
              <a:t>mulai tahun </a:t>
            </a:r>
            <a:r>
              <a:rPr sz="1400" b="1" spc="20" dirty="0">
                <a:latin typeface="Arial"/>
                <a:cs typeface="Arial"/>
              </a:rPr>
              <a:t>2015 </a:t>
            </a:r>
            <a:r>
              <a:rPr sz="1400" b="1" spc="-85" dirty="0">
                <a:latin typeface="Arial"/>
                <a:cs typeface="Arial"/>
              </a:rPr>
              <a:t>sd </a:t>
            </a:r>
            <a:r>
              <a:rPr sz="1400" b="1" spc="-30" dirty="0">
                <a:latin typeface="Arial"/>
                <a:cs typeface="Arial"/>
              </a:rPr>
              <a:t>sekarang</a:t>
            </a:r>
            <a:r>
              <a:rPr sz="1400" b="1" spc="50" dirty="0">
                <a:latin typeface="Arial"/>
                <a:cs typeface="Arial"/>
              </a:rPr>
              <a:t> </a:t>
            </a:r>
            <a:r>
              <a:rPr sz="1400" b="1" spc="20" dirty="0">
                <a:latin typeface="Arial"/>
                <a:cs typeface="Arial"/>
              </a:rPr>
              <a:t>(2020).</a:t>
            </a:r>
            <a:endParaRPr sz="1400" dirty="0">
              <a:latin typeface="Arial"/>
              <a:cs typeface="Arial"/>
            </a:endParaRPr>
          </a:p>
          <a:p>
            <a:pPr marL="213360" marR="5715" indent="-201295" algn="just">
              <a:lnSpc>
                <a:spcPct val="90200"/>
              </a:lnSpc>
              <a:spcBef>
                <a:spcPts val="875"/>
              </a:spcBef>
              <a:buAutoNum type="arabicPeriod"/>
              <a:tabLst>
                <a:tab pos="214629" algn="l"/>
              </a:tabLst>
            </a:pPr>
            <a:r>
              <a:rPr sz="1400" b="1" spc="-120" dirty="0">
                <a:latin typeface="Arial"/>
                <a:cs typeface="Arial"/>
              </a:rPr>
              <a:t>PJBA </a:t>
            </a:r>
            <a:r>
              <a:rPr sz="1400" b="1" spc="-25" dirty="0">
                <a:latin typeface="Arial"/>
                <a:cs typeface="Arial"/>
              </a:rPr>
              <a:t>Bidang </a:t>
            </a:r>
            <a:r>
              <a:rPr sz="1400" b="1" spc="-15" dirty="0">
                <a:latin typeface="Arial"/>
                <a:cs typeface="Arial"/>
              </a:rPr>
              <a:t>Pelatihan </a:t>
            </a:r>
            <a:r>
              <a:rPr sz="1400" b="1" spc="-20" dirty="0">
                <a:latin typeface="Arial"/>
                <a:cs typeface="Arial"/>
              </a:rPr>
              <a:t>Pendidik </a:t>
            </a:r>
            <a:r>
              <a:rPr sz="1400" b="1" spc="-5" dirty="0">
                <a:latin typeface="Arial"/>
                <a:cs typeface="Arial"/>
              </a:rPr>
              <a:t>dan </a:t>
            </a:r>
            <a:r>
              <a:rPr sz="1400" b="1" spc="-40" dirty="0">
                <a:latin typeface="Arial"/>
                <a:cs typeface="Arial"/>
              </a:rPr>
              <a:t>Tenaga </a:t>
            </a:r>
            <a:r>
              <a:rPr sz="1400" b="1" spc="-15" dirty="0">
                <a:latin typeface="Arial"/>
                <a:cs typeface="Arial"/>
              </a:rPr>
              <a:t>Kependidikan( </a:t>
            </a:r>
            <a:r>
              <a:rPr sz="1400" b="1" spc="-45" dirty="0">
                <a:latin typeface="Arial"/>
                <a:cs typeface="Arial"/>
              </a:rPr>
              <a:t>Pengawas </a:t>
            </a:r>
            <a:r>
              <a:rPr sz="1400" b="1" spc="-35" dirty="0">
                <a:latin typeface="Arial"/>
                <a:cs typeface="Arial"/>
              </a:rPr>
              <a:t>Kepala </a:t>
            </a:r>
            <a:r>
              <a:rPr sz="1400" b="1" spc="-30" dirty="0">
                <a:latin typeface="Arial"/>
                <a:cs typeface="Arial"/>
              </a:rPr>
              <a:t>Sekolah, </a:t>
            </a:r>
            <a:r>
              <a:rPr sz="1400" b="1" spc="-25" dirty="0">
                <a:latin typeface="Arial"/>
                <a:cs typeface="Arial"/>
              </a:rPr>
              <a:t>Wakasek, </a:t>
            </a:r>
            <a:r>
              <a:rPr sz="1400" b="1" spc="-35" dirty="0">
                <a:latin typeface="Arial"/>
                <a:cs typeface="Arial"/>
              </a:rPr>
              <a:t>Kepala  </a:t>
            </a:r>
            <a:r>
              <a:rPr sz="1400" b="1" spc="-30" dirty="0">
                <a:latin typeface="Arial"/>
                <a:cs typeface="Arial"/>
              </a:rPr>
              <a:t>Tata </a:t>
            </a:r>
            <a:r>
              <a:rPr sz="1400" b="1" spc="-40" dirty="0">
                <a:latin typeface="Arial"/>
                <a:cs typeface="Arial"/>
              </a:rPr>
              <a:t>Usaha, </a:t>
            </a:r>
            <a:r>
              <a:rPr sz="1400" b="1" spc="-35" dirty="0">
                <a:latin typeface="Arial"/>
                <a:cs typeface="Arial"/>
              </a:rPr>
              <a:t>Bendaha Sekolah </a:t>
            </a:r>
            <a:r>
              <a:rPr sz="1400" b="1" spc="-5" dirty="0">
                <a:latin typeface="Arial"/>
                <a:cs typeface="Arial"/>
              </a:rPr>
              <a:t>dan </a:t>
            </a:r>
            <a:r>
              <a:rPr sz="1400" b="1" spc="-30" dirty="0">
                <a:latin typeface="Arial"/>
                <a:cs typeface="Arial"/>
              </a:rPr>
              <a:t>Guru </a:t>
            </a:r>
            <a:r>
              <a:rPr sz="1400" b="1" spc="-10" dirty="0">
                <a:latin typeface="Arial"/>
                <a:cs typeface="Arial"/>
              </a:rPr>
              <a:t>jenjang </a:t>
            </a:r>
            <a:r>
              <a:rPr sz="1400" b="1" spc="-30" dirty="0">
                <a:latin typeface="Arial"/>
                <a:cs typeface="Arial"/>
              </a:rPr>
              <a:t>PAUD/TK,SD, </a:t>
            </a:r>
            <a:r>
              <a:rPr sz="1400" b="1" spc="-75" dirty="0">
                <a:latin typeface="Arial"/>
                <a:cs typeface="Arial"/>
              </a:rPr>
              <a:t>SMP, </a:t>
            </a:r>
            <a:r>
              <a:rPr sz="1400" b="1" dirty="0">
                <a:latin typeface="Arial"/>
                <a:cs typeface="Arial"/>
              </a:rPr>
              <a:t>SMA, </a:t>
            </a:r>
            <a:r>
              <a:rPr sz="1400" b="1" spc="-10" dirty="0">
                <a:latin typeface="Arial"/>
                <a:cs typeface="Arial"/>
              </a:rPr>
              <a:t>SMK) </a:t>
            </a:r>
            <a:r>
              <a:rPr sz="1400" b="1" dirty="0">
                <a:latin typeface="Arial"/>
                <a:cs typeface="Arial"/>
              </a:rPr>
              <a:t>di </a:t>
            </a:r>
            <a:r>
              <a:rPr sz="1400" b="1" spc="-35" dirty="0">
                <a:latin typeface="Arial"/>
                <a:cs typeface="Arial"/>
              </a:rPr>
              <a:t>Balai </a:t>
            </a:r>
            <a:r>
              <a:rPr sz="1400" b="1" spc="-5" dirty="0">
                <a:latin typeface="Arial"/>
                <a:cs typeface="Arial"/>
              </a:rPr>
              <a:t>Diklat/P2KPTK2  </a:t>
            </a:r>
            <a:r>
              <a:rPr sz="1400" b="1" spc="-25" dirty="0">
                <a:latin typeface="Arial"/>
                <a:cs typeface="Arial"/>
              </a:rPr>
              <a:t>(Pusat </a:t>
            </a:r>
            <a:r>
              <a:rPr sz="1400" b="1" spc="-20" dirty="0">
                <a:latin typeface="Arial"/>
                <a:cs typeface="Arial"/>
              </a:rPr>
              <a:t>Pengembangan </a:t>
            </a:r>
            <a:r>
              <a:rPr sz="1400" b="1" spc="-25" dirty="0">
                <a:latin typeface="Arial"/>
                <a:cs typeface="Arial"/>
              </a:rPr>
              <a:t>Kompetensi </a:t>
            </a:r>
            <a:r>
              <a:rPr sz="1400" b="1" spc="-10" dirty="0">
                <a:latin typeface="Arial"/>
                <a:cs typeface="Arial"/>
              </a:rPr>
              <a:t>Pendidik, </a:t>
            </a:r>
            <a:r>
              <a:rPr sz="1400" b="1" spc="-45" dirty="0">
                <a:latin typeface="Arial"/>
                <a:cs typeface="Arial"/>
              </a:rPr>
              <a:t>Tenaga </a:t>
            </a:r>
            <a:r>
              <a:rPr sz="1400" b="1" spc="-15" dirty="0">
                <a:latin typeface="Arial"/>
                <a:cs typeface="Arial"/>
              </a:rPr>
              <a:t>Kependidikan. </a:t>
            </a:r>
            <a:r>
              <a:rPr sz="1400" b="1" spc="-10" dirty="0">
                <a:latin typeface="Arial"/>
                <a:cs typeface="Arial"/>
              </a:rPr>
              <a:t>dan </a:t>
            </a:r>
            <a:r>
              <a:rPr sz="1400" b="1" spc="-15" dirty="0">
                <a:latin typeface="Arial"/>
                <a:cs typeface="Arial"/>
              </a:rPr>
              <a:t>Kejuruan) Kota </a:t>
            </a:r>
            <a:r>
              <a:rPr sz="1400" b="1" spc="-25" dirty="0">
                <a:latin typeface="Arial"/>
                <a:cs typeface="Arial"/>
              </a:rPr>
              <a:t>Administrasi  </a:t>
            </a:r>
            <a:r>
              <a:rPr sz="1400" b="1" spc="-15" dirty="0">
                <a:latin typeface="Arial"/>
                <a:cs typeface="Arial"/>
              </a:rPr>
              <a:t>Jakarta Barat </a:t>
            </a:r>
            <a:r>
              <a:rPr sz="1400" b="1" spc="50" dirty="0">
                <a:latin typeface="Arial"/>
                <a:cs typeface="Arial"/>
              </a:rPr>
              <a:t>(</a:t>
            </a:r>
            <a:r>
              <a:rPr sz="1400" b="1" spc="30" dirty="0">
                <a:latin typeface="Arial"/>
                <a:cs typeface="Arial"/>
              </a:rPr>
              <a:t> 2015-2018)</a:t>
            </a:r>
            <a:endParaRPr sz="1400" dirty="0">
              <a:latin typeface="Arial"/>
              <a:cs typeface="Arial"/>
            </a:endParaRPr>
          </a:p>
          <a:p>
            <a:pPr marL="213360" marR="5080" indent="-201295" algn="just">
              <a:lnSpc>
                <a:spcPct val="90300"/>
              </a:lnSpc>
              <a:spcBef>
                <a:spcPts val="869"/>
              </a:spcBef>
              <a:buAutoNum type="arabicPeriod"/>
              <a:tabLst>
                <a:tab pos="214629" algn="l"/>
              </a:tabLst>
            </a:pPr>
            <a:r>
              <a:rPr sz="1400" b="1" spc="-120" dirty="0">
                <a:latin typeface="Arial"/>
                <a:cs typeface="Arial"/>
              </a:rPr>
              <a:t>PJBA </a:t>
            </a:r>
            <a:r>
              <a:rPr sz="1400" b="1" spc="-25" dirty="0">
                <a:latin typeface="Arial"/>
                <a:cs typeface="Arial"/>
              </a:rPr>
              <a:t>Bidang </a:t>
            </a:r>
            <a:r>
              <a:rPr sz="1400" b="1" spc="-15" dirty="0">
                <a:latin typeface="Arial"/>
                <a:cs typeface="Arial"/>
              </a:rPr>
              <a:t>Pelatihan </a:t>
            </a:r>
            <a:r>
              <a:rPr sz="1400" b="1" spc="-20" dirty="0">
                <a:latin typeface="Arial"/>
                <a:cs typeface="Arial"/>
              </a:rPr>
              <a:t>Pendidik </a:t>
            </a:r>
            <a:r>
              <a:rPr sz="1400" b="1" spc="-10" dirty="0">
                <a:latin typeface="Arial"/>
                <a:cs typeface="Arial"/>
              </a:rPr>
              <a:t>dan </a:t>
            </a:r>
            <a:r>
              <a:rPr sz="1400" b="1" spc="-45" dirty="0">
                <a:latin typeface="Arial"/>
                <a:cs typeface="Arial"/>
              </a:rPr>
              <a:t>Tenaga </a:t>
            </a:r>
            <a:r>
              <a:rPr sz="1400" b="1" spc="-15" dirty="0">
                <a:latin typeface="Arial"/>
                <a:cs typeface="Arial"/>
              </a:rPr>
              <a:t>Kependidikan </a:t>
            </a:r>
            <a:r>
              <a:rPr sz="1400" b="1" spc="-35" dirty="0">
                <a:latin typeface="Arial"/>
                <a:cs typeface="Arial"/>
              </a:rPr>
              <a:t>(Pengawas </a:t>
            </a:r>
            <a:r>
              <a:rPr sz="1400" b="1" spc="-30" dirty="0">
                <a:latin typeface="Arial"/>
                <a:cs typeface="Arial"/>
              </a:rPr>
              <a:t>Kepala Sekolah, </a:t>
            </a:r>
            <a:r>
              <a:rPr sz="1400" b="1" spc="-25" dirty="0">
                <a:latin typeface="Arial"/>
                <a:cs typeface="Arial"/>
              </a:rPr>
              <a:t>Wakasek, </a:t>
            </a:r>
            <a:r>
              <a:rPr sz="1400" b="1" spc="-35" dirty="0">
                <a:latin typeface="Arial"/>
                <a:cs typeface="Arial"/>
              </a:rPr>
              <a:t>Kepala  </a:t>
            </a:r>
            <a:r>
              <a:rPr sz="1400" b="1" spc="-30" dirty="0">
                <a:latin typeface="Arial"/>
                <a:cs typeface="Arial"/>
              </a:rPr>
              <a:t>Tata </a:t>
            </a:r>
            <a:r>
              <a:rPr sz="1400" b="1" spc="-40" dirty="0">
                <a:latin typeface="Arial"/>
                <a:cs typeface="Arial"/>
              </a:rPr>
              <a:t>Usaha, </a:t>
            </a:r>
            <a:r>
              <a:rPr sz="1400" b="1" spc="-35" dirty="0">
                <a:latin typeface="Arial"/>
                <a:cs typeface="Arial"/>
              </a:rPr>
              <a:t>Bendaha Sekolah </a:t>
            </a:r>
            <a:r>
              <a:rPr sz="1400" b="1" spc="-5" dirty="0">
                <a:latin typeface="Arial"/>
                <a:cs typeface="Arial"/>
              </a:rPr>
              <a:t>dan </a:t>
            </a:r>
            <a:r>
              <a:rPr sz="1400" b="1" spc="-30" dirty="0">
                <a:latin typeface="Arial"/>
                <a:cs typeface="Arial"/>
              </a:rPr>
              <a:t>Guru </a:t>
            </a:r>
            <a:r>
              <a:rPr sz="1400" b="1" spc="-10" dirty="0">
                <a:latin typeface="Arial"/>
                <a:cs typeface="Arial"/>
              </a:rPr>
              <a:t>jenjang </a:t>
            </a:r>
            <a:r>
              <a:rPr sz="1400" b="1" spc="-30" dirty="0">
                <a:latin typeface="Arial"/>
                <a:cs typeface="Arial"/>
              </a:rPr>
              <a:t>PAUD/TK,SD, </a:t>
            </a:r>
            <a:r>
              <a:rPr sz="1400" b="1" spc="-75" dirty="0">
                <a:latin typeface="Arial"/>
                <a:cs typeface="Arial"/>
              </a:rPr>
              <a:t>SMP, </a:t>
            </a:r>
            <a:r>
              <a:rPr sz="1400" b="1" dirty="0">
                <a:latin typeface="Arial"/>
                <a:cs typeface="Arial"/>
              </a:rPr>
              <a:t>SMA, </a:t>
            </a:r>
            <a:r>
              <a:rPr sz="1400" b="1" spc="-25" dirty="0">
                <a:latin typeface="Arial"/>
                <a:cs typeface="Arial"/>
              </a:rPr>
              <a:t>SMK </a:t>
            </a:r>
            <a:r>
              <a:rPr sz="1400" b="1" spc="20" dirty="0">
                <a:latin typeface="Arial"/>
                <a:cs typeface="Arial"/>
              </a:rPr>
              <a:t>)di </a:t>
            </a:r>
            <a:r>
              <a:rPr sz="1400" b="1" spc="-35" dirty="0">
                <a:latin typeface="Arial"/>
                <a:cs typeface="Arial"/>
              </a:rPr>
              <a:t>Balai </a:t>
            </a:r>
            <a:r>
              <a:rPr sz="1400" b="1" spc="-5" dirty="0">
                <a:latin typeface="Arial"/>
                <a:cs typeface="Arial"/>
              </a:rPr>
              <a:t>Diklat/P2KPTK2  </a:t>
            </a:r>
            <a:r>
              <a:rPr sz="1400" b="1" spc="-25" dirty="0">
                <a:latin typeface="Arial"/>
                <a:cs typeface="Arial"/>
              </a:rPr>
              <a:t>(Pusat </a:t>
            </a:r>
            <a:r>
              <a:rPr sz="1400" b="1" spc="-20" dirty="0">
                <a:latin typeface="Arial"/>
                <a:cs typeface="Arial"/>
              </a:rPr>
              <a:t>Pengembangan </a:t>
            </a:r>
            <a:r>
              <a:rPr sz="1400" b="1" spc="-25" dirty="0">
                <a:latin typeface="Arial"/>
                <a:cs typeface="Arial"/>
              </a:rPr>
              <a:t>Kompetensi </a:t>
            </a:r>
            <a:r>
              <a:rPr sz="1400" b="1" spc="-10" dirty="0">
                <a:latin typeface="Arial"/>
                <a:cs typeface="Arial"/>
              </a:rPr>
              <a:t>Pendidik, </a:t>
            </a:r>
            <a:r>
              <a:rPr sz="1400" b="1" spc="-45" dirty="0">
                <a:latin typeface="Arial"/>
                <a:cs typeface="Arial"/>
              </a:rPr>
              <a:t>Tenaga </a:t>
            </a:r>
            <a:r>
              <a:rPr sz="1400" b="1" spc="-15" dirty="0">
                <a:latin typeface="Arial"/>
                <a:cs typeface="Arial"/>
              </a:rPr>
              <a:t>Kependidikan </a:t>
            </a:r>
            <a:r>
              <a:rPr sz="1400" b="1" spc="-10" dirty="0">
                <a:latin typeface="Arial"/>
                <a:cs typeface="Arial"/>
              </a:rPr>
              <a:t>dan </a:t>
            </a:r>
            <a:r>
              <a:rPr sz="1400" b="1" spc="-20" dirty="0">
                <a:latin typeface="Arial"/>
                <a:cs typeface="Arial"/>
              </a:rPr>
              <a:t>Kejuruan) Kota </a:t>
            </a:r>
            <a:r>
              <a:rPr sz="1400" b="1" spc="-25" dirty="0">
                <a:latin typeface="Arial"/>
                <a:cs typeface="Arial"/>
              </a:rPr>
              <a:t>Administrasi  </a:t>
            </a:r>
            <a:r>
              <a:rPr sz="1400" b="1" spc="-15" dirty="0">
                <a:latin typeface="Arial"/>
                <a:cs typeface="Arial"/>
              </a:rPr>
              <a:t>Jakarta </a:t>
            </a:r>
            <a:r>
              <a:rPr sz="1400" b="1" dirty="0">
                <a:latin typeface="Arial"/>
                <a:cs typeface="Arial"/>
              </a:rPr>
              <a:t>Timur </a:t>
            </a:r>
            <a:r>
              <a:rPr sz="1400" b="1" spc="50" dirty="0">
                <a:latin typeface="Arial"/>
                <a:cs typeface="Arial"/>
              </a:rPr>
              <a:t>(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25" dirty="0">
                <a:latin typeface="Arial"/>
                <a:cs typeface="Arial"/>
              </a:rPr>
              <a:t>2015-2017</a:t>
            </a:r>
            <a:r>
              <a:rPr sz="1400" b="1" spc="25" dirty="0" smtClean="0">
                <a:latin typeface="Arial"/>
                <a:cs typeface="Arial"/>
              </a:rPr>
              <a:t>).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447183" y="80391"/>
            <a:ext cx="1161415" cy="1452880"/>
            <a:chOff x="9355835" y="900684"/>
            <a:chExt cx="1161415" cy="1452880"/>
          </a:xfrm>
        </p:grpSpPr>
        <p:sp>
          <p:nvSpPr>
            <p:cNvPr id="6" name="object 6"/>
            <p:cNvSpPr/>
            <p:nvPr/>
          </p:nvSpPr>
          <p:spPr>
            <a:xfrm>
              <a:off x="9355835" y="1607820"/>
              <a:ext cx="1161288" cy="7452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68027" y="900684"/>
              <a:ext cx="1135379" cy="7254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0" y="6387084"/>
            <a:ext cx="5394960" cy="399415"/>
          </a:xfrm>
          <a:custGeom>
            <a:avLst/>
            <a:gdLst/>
            <a:ahLst/>
            <a:cxnLst/>
            <a:rect l="l" t="t" r="r" b="b"/>
            <a:pathLst>
              <a:path w="5394960" h="399415">
                <a:moveTo>
                  <a:pt x="5394959" y="399288"/>
                </a:moveTo>
                <a:lnTo>
                  <a:pt x="0" y="399288"/>
                </a:lnTo>
                <a:lnTo>
                  <a:pt x="0" y="0"/>
                </a:lnTo>
                <a:lnTo>
                  <a:pt x="5394959" y="0"/>
                </a:lnTo>
                <a:lnTo>
                  <a:pt x="5394959" y="399288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19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4690" y="1311675"/>
            <a:ext cx="3089275" cy="1629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500" b="1" spc="65" dirty="0">
                <a:latin typeface="Arial"/>
                <a:cs typeface="Arial"/>
              </a:rPr>
              <a:t>1</a:t>
            </a:r>
            <a:endParaRPr sz="3500">
              <a:latin typeface="Arial"/>
              <a:cs typeface="Arial"/>
            </a:endParaRPr>
          </a:p>
          <a:p>
            <a:pPr marL="12700" marR="5080" algn="ctr">
              <a:lnSpc>
                <a:spcPct val="100299"/>
              </a:lnSpc>
            </a:pPr>
            <a:r>
              <a:rPr sz="3500" b="1" spc="-80" dirty="0">
                <a:latin typeface="Arial"/>
                <a:cs typeface="Arial"/>
              </a:rPr>
              <a:t>Sejarah </a:t>
            </a:r>
            <a:r>
              <a:rPr sz="3500" b="1" spc="15" dirty="0">
                <a:latin typeface="Arial"/>
                <a:cs typeface="Arial"/>
              </a:rPr>
              <a:t>berdiri  </a:t>
            </a:r>
            <a:r>
              <a:rPr sz="3500" b="1" spc="-155" dirty="0">
                <a:latin typeface="Arial"/>
                <a:cs typeface="Arial"/>
              </a:rPr>
              <a:t>Komsus.</a:t>
            </a:r>
            <a:endParaRPr sz="35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991743"/>
            <a:ext cx="6471920" cy="4918710"/>
            <a:chOff x="0" y="991743"/>
            <a:chExt cx="6471920" cy="4918710"/>
          </a:xfrm>
        </p:grpSpPr>
        <p:sp>
          <p:nvSpPr>
            <p:cNvPr id="4" name="object 4"/>
            <p:cNvSpPr/>
            <p:nvPr/>
          </p:nvSpPr>
          <p:spPr>
            <a:xfrm>
              <a:off x="0" y="991743"/>
              <a:ext cx="6471666" cy="49183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6526" y="3818382"/>
              <a:ext cx="361315" cy="360045"/>
            </a:xfrm>
            <a:custGeom>
              <a:avLst/>
              <a:gdLst/>
              <a:ahLst/>
              <a:cxnLst/>
              <a:rect l="l" t="t" r="r" b="b"/>
              <a:pathLst>
                <a:path w="361315" h="360045">
                  <a:moveTo>
                    <a:pt x="181165" y="360044"/>
                  </a:moveTo>
                  <a:lnTo>
                    <a:pt x="135339" y="354329"/>
                  </a:lnTo>
                  <a:lnTo>
                    <a:pt x="92053" y="337184"/>
                  </a:lnTo>
                  <a:lnTo>
                    <a:pt x="53721" y="308609"/>
                  </a:lnTo>
                  <a:lnTo>
                    <a:pt x="23876" y="269747"/>
                  </a:lnTo>
                  <a:lnTo>
                    <a:pt x="5969" y="226313"/>
                  </a:lnTo>
                  <a:lnTo>
                    <a:pt x="0" y="180593"/>
                  </a:lnTo>
                  <a:lnTo>
                    <a:pt x="5969" y="134873"/>
                  </a:lnTo>
                  <a:lnTo>
                    <a:pt x="23876" y="91439"/>
                  </a:lnTo>
                  <a:lnTo>
                    <a:pt x="53721" y="52577"/>
                  </a:lnTo>
                  <a:lnTo>
                    <a:pt x="92053" y="23367"/>
                  </a:lnTo>
                  <a:lnTo>
                    <a:pt x="135339" y="5841"/>
                  </a:lnTo>
                  <a:lnTo>
                    <a:pt x="181165" y="0"/>
                  </a:lnTo>
                  <a:lnTo>
                    <a:pt x="227118" y="5841"/>
                  </a:lnTo>
                  <a:lnTo>
                    <a:pt x="270785" y="23367"/>
                  </a:lnTo>
                  <a:lnTo>
                    <a:pt x="309753" y="52577"/>
                  </a:lnTo>
                  <a:lnTo>
                    <a:pt x="338328" y="91439"/>
                  </a:lnTo>
                  <a:lnTo>
                    <a:pt x="355473" y="134873"/>
                  </a:lnTo>
                  <a:lnTo>
                    <a:pt x="361188" y="180593"/>
                  </a:lnTo>
                  <a:lnTo>
                    <a:pt x="355473" y="226313"/>
                  </a:lnTo>
                  <a:lnTo>
                    <a:pt x="338328" y="269747"/>
                  </a:lnTo>
                  <a:lnTo>
                    <a:pt x="309753" y="308609"/>
                  </a:lnTo>
                  <a:lnTo>
                    <a:pt x="270785" y="337184"/>
                  </a:lnTo>
                  <a:lnTo>
                    <a:pt x="227118" y="354329"/>
                  </a:lnTo>
                  <a:lnTo>
                    <a:pt x="181165" y="36004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467" y="5593080"/>
              <a:ext cx="4552188" cy="256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88592" y="4250436"/>
              <a:ext cx="216408" cy="2362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3228" y="4157471"/>
              <a:ext cx="254635" cy="408940"/>
            </a:xfrm>
            <a:custGeom>
              <a:avLst/>
              <a:gdLst/>
              <a:ahLst/>
              <a:cxnLst/>
              <a:rect l="l" t="t" r="r" b="b"/>
              <a:pathLst>
                <a:path w="254634" h="408939">
                  <a:moveTo>
                    <a:pt x="24384" y="0"/>
                  </a:moveTo>
                  <a:lnTo>
                    <a:pt x="0" y="0"/>
                  </a:lnTo>
                  <a:lnTo>
                    <a:pt x="0" y="408432"/>
                  </a:lnTo>
                  <a:lnTo>
                    <a:pt x="24384" y="408432"/>
                  </a:lnTo>
                  <a:lnTo>
                    <a:pt x="24384" y="0"/>
                  </a:lnTo>
                  <a:close/>
                </a:path>
                <a:path w="254634" h="408939">
                  <a:moveTo>
                    <a:pt x="254508" y="0"/>
                  </a:moveTo>
                  <a:lnTo>
                    <a:pt x="118872" y="0"/>
                  </a:lnTo>
                  <a:lnTo>
                    <a:pt x="118872" y="408432"/>
                  </a:lnTo>
                  <a:lnTo>
                    <a:pt x="254508" y="408432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00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97735" y="4157472"/>
              <a:ext cx="66040" cy="408940"/>
            </a:xfrm>
            <a:custGeom>
              <a:avLst/>
              <a:gdLst/>
              <a:ahLst/>
              <a:cxnLst/>
              <a:rect l="l" t="t" r="r" b="b"/>
              <a:pathLst>
                <a:path w="66039" h="408939">
                  <a:moveTo>
                    <a:pt x="65531" y="408431"/>
                  </a:moveTo>
                  <a:lnTo>
                    <a:pt x="0" y="408431"/>
                  </a:lnTo>
                  <a:lnTo>
                    <a:pt x="0" y="0"/>
                  </a:lnTo>
                  <a:lnTo>
                    <a:pt x="65531" y="0"/>
                  </a:lnTo>
                  <a:lnTo>
                    <a:pt x="65531" y="408431"/>
                  </a:lnTo>
                  <a:close/>
                </a:path>
              </a:pathLst>
            </a:custGeom>
            <a:solidFill>
              <a:srgbClr val="0090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67611" y="4157472"/>
              <a:ext cx="94615" cy="408940"/>
            </a:xfrm>
            <a:custGeom>
              <a:avLst/>
              <a:gdLst/>
              <a:ahLst/>
              <a:cxnLst/>
              <a:rect l="l" t="t" r="r" b="b"/>
              <a:pathLst>
                <a:path w="94615" h="408939">
                  <a:moveTo>
                    <a:pt x="94487" y="408431"/>
                  </a:moveTo>
                  <a:lnTo>
                    <a:pt x="0" y="408431"/>
                  </a:lnTo>
                  <a:lnTo>
                    <a:pt x="0" y="0"/>
                  </a:lnTo>
                  <a:lnTo>
                    <a:pt x="94487" y="0"/>
                  </a:lnTo>
                  <a:lnTo>
                    <a:pt x="94487" y="408431"/>
                  </a:lnTo>
                  <a:close/>
                </a:path>
              </a:pathLst>
            </a:custGeom>
            <a:solidFill>
              <a:srgbClr val="00A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19371" y="4285488"/>
              <a:ext cx="262255" cy="265430"/>
            </a:xfrm>
            <a:custGeom>
              <a:avLst/>
              <a:gdLst/>
              <a:ahLst/>
              <a:cxnLst/>
              <a:rect l="l" t="t" r="r" b="b"/>
              <a:pathLst>
                <a:path w="262254" h="265429">
                  <a:moveTo>
                    <a:pt x="131064" y="265175"/>
                  </a:moveTo>
                  <a:lnTo>
                    <a:pt x="89342" y="258409"/>
                  </a:lnTo>
                  <a:lnTo>
                    <a:pt x="53327" y="239572"/>
                  </a:lnTo>
                  <a:lnTo>
                    <a:pt x="25066" y="210860"/>
                  </a:lnTo>
                  <a:lnTo>
                    <a:pt x="6608" y="174467"/>
                  </a:lnTo>
                  <a:lnTo>
                    <a:pt x="0" y="132587"/>
                  </a:lnTo>
                  <a:lnTo>
                    <a:pt x="6608" y="90708"/>
                  </a:lnTo>
                  <a:lnTo>
                    <a:pt x="25066" y="54315"/>
                  </a:lnTo>
                  <a:lnTo>
                    <a:pt x="53327" y="25603"/>
                  </a:lnTo>
                  <a:lnTo>
                    <a:pt x="89342" y="6766"/>
                  </a:lnTo>
                  <a:lnTo>
                    <a:pt x="131064" y="0"/>
                  </a:lnTo>
                  <a:lnTo>
                    <a:pt x="172785" y="6766"/>
                  </a:lnTo>
                  <a:lnTo>
                    <a:pt x="208800" y="25603"/>
                  </a:lnTo>
                  <a:lnTo>
                    <a:pt x="237061" y="54315"/>
                  </a:lnTo>
                  <a:lnTo>
                    <a:pt x="255519" y="90708"/>
                  </a:lnTo>
                  <a:lnTo>
                    <a:pt x="262128" y="132587"/>
                  </a:lnTo>
                  <a:lnTo>
                    <a:pt x="255519" y="174467"/>
                  </a:lnTo>
                  <a:lnTo>
                    <a:pt x="237061" y="210860"/>
                  </a:lnTo>
                  <a:lnTo>
                    <a:pt x="208800" y="239572"/>
                  </a:lnTo>
                  <a:lnTo>
                    <a:pt x="172785" y="258409"/>
                  </a:lnTo>
                  <a:lnTo>
                    <a:pt x="131064" y="265175"/>
                  </a:lnTo>
                  <a:close/>
                </a:path>
              </a:pathLst>
            </a:custGeom>
            <a:solidFill>
              <a:srgbClr val="493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32859" y="4425696"/>
              <a:ext cx="833755" cy="140335"/>
            </a:xfrm>
            <a:custGeom>
              <a:avLst/>
              <a:gdLst/>
              <a:ahLst/>
              <a:cxnLst/>
              <a:rect l="l" t="t" r="r" b="b"/>
              <a:pathLst>
                <a:path w="833755" h="140335">
                  <a:moveTo>
                    <a:pt x="833628" y="140207"/>
                  </a:moveTo>
                  <a:lnTo>
                    <a:pt x="0" y="140207"/>
                  </a:lnTo>
                  <a:lnTo>
                    <a:pt x="0" y="62483"/>
                  </a:lnTo>
                  <a:lnTo>
                    <a:pt x="5286" y="38576"/>
                  </a:lnTo>
                  <a:lnTo>
                    <a:pt x="19430" y="18668"/>
                  </a:lnTo>
                  <a:lnTo>
                    <a:pt x="39862" y="5048"/>
                  </a:lnTo>
                  <a:lnTo>
                    <a:pt x="64008" y="0"/>
                  </a:lnTo>
                  <a:lnTo>
                    <a:pt x="771144" y="0"/>
                  </a:lnTo>
                  <a:lnTo>
                    <a:pt x="795051" y="5048"/>
                  </a:lnTo>
                  <a:lnTo>
                    <a:pt x="814959" y="18668"/>
                  </a:lnTo>
                  <a:lnTo>
                    <a:pt x="828579" y="38576"/>
                  </a:lnTo>
                  <a:lnTo>
                    <a:pt x="833628" y="62483"/>
                  </a:lnTo>
                  <a:lnTo>
                    <a:pt x="833628" y="14020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21123" y="4421124"/>
              <a:ext cx="152400" cy="1508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24884" y="2816352"/>
              <a:ext cx="668020" cy="1469390"/>
            </a:xfrm>
            <a:custGeom>
              <a:avLst/>
              <a:gdLst/>
              <a:ahLst/>
              <a:cxnLst/>
              <a:rect l="l" t="t" r="r" b="b"/>
              <a:pathLst>
                <a:path w="668020" h="1469389">
                  <a:moveTo>
                    <a:pt x="248411" y="1469136"/>
                  </a:moveTo>
                  <a:lnTo>
                    <a:pt x="202691" y="1469136"/>
                  </a:lnTo>
                  <a:lnTo>
                    <a:pt x="202691" y="1013460"/>
                  </a:lnTo>
                  <a:lnTo>
                    <a:pt x="603503" y="464820"/>
                  </a:lnTo>
                  <a:lnTo>
                    <a:pt x="141731" y="70104"/>
                  </a:lnTo>
                  <a:lnTo>
                    <a:pt x="33527" y="321564"/>
                  </a:lnTo>
                  <a:lnTo>
                    <a:pt x="0" y="291084"/>
                  </a:lnTo>
                  <a:lnTo>
                    <a:pt x="128015" y="0"/>
                  </a:lnTo>
                  <a:lnTo>
                    <a:pt x="667511" y="457200"/>
                  </a:lnTo>
                  <a:lnTo>
                    <a:pt x="248411" y="1030224"/>
                  </a:lnTo>
                  <a:lnTo>
                    <a:pt x="248411" y="1469136"/>
                  </a:lnTo>
                  <a:close/>
                </a:path>
              </a:pathLst>
            </a:custGeom>
            <a:solidFill>
              <a:srgbClr val="9E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73523" y="3203447"/>
              <a:ext cx="155448" cy="1554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72711" y="3773424"/>
              <a:ext cx="155448" cy="1539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87367" y="2784347"/>
              <a:ext cx="153924" cy="1554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69211" y="3310593"/>
              <a:ext cx="344170" cy="344170"/>
            </a:xfrm>
            <a:custGeom>
              <a:avLst/>
              <a:gdLst/>
              <a:ahLst/>
              <a:cxnLst/>
              <a:rect l="l" t="t" r="r" b="b"/>
              <a:pathLst>
                <a:path w="344170" h="344170">
                  <a:moveTo>
                    <a:pt x="192313" y="343958"/>
                  </a:moveTo>
                  <a:lnTo>
                    <a:pt x="147073" y="342942"/>
                  </a:lnTo>
                  <a:lnTo>
                    <a:pt x="104034" y="331004"/>
                  </a:lnTo>
                  <a:lnTo>
                    <a:pt x="65567" y="308906"/>
                  </a:lnTo>
                  <a:lnTo>
                    <a:pt x="34043" y="277410"/>
                  </a:lnTo>
                  <a:lnTo>
                    <a:pt x="11832" y="237278"/>
                  </a:lnTo>
                  <a:lnTo>
                    <a:pt x="0" y="192419"/>
                  </a:lnTo>
                  <a:lnTo>
                    <a:pt x="486" y="147644"/>
                  </a:lnTo>
                  <a:lnTo>
                    <a:pt x="12403" y="105071"/>
                  </a:lnTo>
                  <a:lnTo>
                    <a:pt x="34861" y="66816"/>
                  </a:lnTo>
                  <a:lnTo>
                    <a:pt x="66971" y="34995"/>
                  </a:lnTo>
                  <a:lnTo>
                    <a:pt x="107844" y="11726"/>
                  </a:lnTo>
                  <a:lnTo>
                    <a:pt x="152703" y="0"/>
                  </a:lnTo>
                  <a:lnTo>
                    <a:pt x="197477" y="719"/>
                  </a:lnTo>
                  <a:lnTo>
                    <a:pt x="240051" y="12869"/>
                  </a:lnTo>
                  <a:lnTo>
                    <a:pt x="278306" y="35433"/>
                  </a:lnTo>
                  <a:lnTo>
                    <a:pt x="310126" y="67394"/>
                  </a:lnTo>
                  <a:lnTo>
                    <a:pt x="333396" y="107738"/>
                  </a:lnTo>
                  <a:lnTo>
                    <a:pt x="343958" y="152597"/>
                  </a:lnTo>
                  <a:lnTo>
                    <a:pt x="342709" y="197372"/>
                  </a:lnTo>
                  <a:lnTo>
                    <a:pt x="330538" y="239945"/>
                  </a:lnTo>
                  <a:lnTo>
                    <a:pt x="308334" y="278200"/>
                  </a:lnTo>
                  <a:lnTo>
                    <a:pt x="276987" y="310021"/>
                  </a:lnTo>
                  <a:lnTo>
                    <a:pt x="237384" y="333290"/>
                  </a:lnTo>
                  <a:lnTo>
                    <a:pt x="192313" y="343958"/>
                  </a:lnTo>
                  <a:close/>
                </a:path>
              </a:pathLst>
            </a:custGeom>
            <a:solidFill>
              <a:srgbClr val="FFC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28644" y="3036588"/>
              <a:ext cx="595630" cy="613410"/>
            </a:xfrm>
            <a:custGeom>
              <a:avLst/>
              <a:gdLst/>
              <a:ahLst/>
              <a:cxnLst/>
              <a:rect l="l" t="t" r="r" b="b"/>
              <a:pathLst>
                <a:path w="595629" h="613410">
                  <a:moveTo>
                    <a:pt x="562356" y="613391"/>
                  </a:moveTo>
                  <a:lnTo>
                    <a:pt x="0" y="433559"/>
                  </a:lnTo>
                  <a:lnTo>
                    <a:pt x="24384" y="357359"/>
                  </a:lnTo>
                  <a:lnTo>
                    <a:pt x="42719" y="319093"/>
                  </a:lnTo>
                  <a:lnTo>
                    <a:pt x="69342" y="285541"/>
                  </a:lnTo>
                  <a:lnTo>
                    <a:pt x="102822" y="258561"/>
                  </a:lnTo>
                  <a:lnTo>
                    <a:pt x="141732" y="240011"/>
                  </a:lnTo>
                  <a:lnTo>
                    <a:pt x="180355" y="220128"/>
                  </a:lnTo>
                  <a:lnTo>
                    <a:pt x="212979" y="192958"/>
                  </a:lnTo>
                  <a:lnTo>
                    <a:pt x="238172" y="159215"/>
                  </a:lnTo>
                  <a:lnTo>
                    <a:pt x="254508" y="119615"/>
                  </a:lnTo>
                  <a:lnTo>
                    <a:pt x="262128" y="102851"/>
                  </a:lnTo>
                  <a:lnTo>
                    <a:pt x="283220" y="60679"/>
                  </a:lnTo>
                  <a:lnTo>
                    <a:pt x="315285" y="28456"/>
                  </a:lnTo>
                  <a:lnTo>
                    <a:pt x="355396" y="7717"/>
                  </a:lnTo>
                  <a:lnTo>
                    <a:pt x="400629" y="0"/>
                  </a:lnTo>
                  <a:lnTo>
                    <a:pt x="448056" y="6839"/>
                  </a:lnTo>
                  <a:lnTo>
                    <a:pt x="490228" y="28821"/>
                  </a:lnTo>
                  <a:lnTo>
                    <a:pt x="522451" y="61630"/>
                  </a:lnTo>
                  <a:lnTo>
                    <a:pt x="543190" y="102193"/>
                  </a:lnTo>
                  <a:lnTo>
                    <a:pt x="550907" y="147437"/>
                  </a:lnTo>
                  <a:lnTo>
                    <a:pt x="544068" y="194291"/>
                  </a:lnTo>
                  <a:lnTo>
                    <a:pt x="539496" y="209531"/>
                  </a:lnTo>
                  <a:lnTo>
                    <a:pt x="530852" y="253037"/>
                  </a:lnTo>
                  <a:lnTo>
                    <a:pt x="532066" y="295828"/>
                  </a:lnTo>
                  <a:lnTo>
                    <a:pt x="542710" y="336619"/>
                  </a:lnTo>
                  <a:lnTo>
                    <a:pt x="562356" y="374123"/>
                  </a:lnTo>
                  <a:lnTo>
                    <a:pt x="582882" y="412033"/>
                  </a:lnTo>
                  <a:lnTo>
                    <a:pt x="593979" y="453371"/>
                  </a:lnTo>
                  <a:lnTo>
                    <a:pt x="595360" y="495853"/>
                  </a:lnTo>
                  <a:lnTo>
                    <a:pt x="586740" y="537191"/>
                  </a:lnTo>
                  <a:lnTo>
                    <a:pt x="562356" y="613391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89247" y="3037332"/>
              <a:ext cx="342900" cy="6172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7304" y="4340606"/>
              <a:ext cx="767080" cy="224790"/>
            </a:xfrm>
            <a:custGeom>
              <a:avLst/>
              <a:gdLst/>
              <a:ahLst/>
              <a:cxnLst/>
              <a:rect l="l" t="t" r="r" b="b"/>
              <a:pathLst>
                <a:path w="767079" h="224789">
                  <a:moveTo>
                    <a:pt x="766572" y="0"/>
                  </a:moveTo>
                  <a:lnTo>
                    <a:pt x="0" y="0"/>
                  </a:lnTo>
                  <a:lnTo>
                    <a:pt x="0" y="34290"/>
                  </a:lnTo>
                  <a:lnTo>
                    <a:pt x="737616" y="34290"/>
                  </a:lnTo>
                  <a:lnTo>
                    <a:pt x="737616" y="191770"/>
                  </a:lnTo>
                  <a:lnTo>
                    <a:pt x="0" y="191770"/>
                  </a:lnTo>
                  <a:lnTo>
                    <a:pt x="0" y="224790"/>
                  </a:lnTo>
                  <a:lnTo>
                    <a:pt x="766572" y="224790"/>
                  </a:lnTo>
                  <a:lnTo>
                    <a:pt x="766572" y="191770"/>
                  </a:lnTo>
                  <a:lnTo>
                    <a:pt x="766572" y="34290"/>
                  </a:lnTo>
                  <a:lnTo>
                    <a:pt x="766572" y="0"/>
                  </a:lnTo>
                  <a:close/>
                </a:path>
              </a:pathLst>
            </a:custGeom>
            <a:solidFill>
              <a:srgbClr val="00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3023" y="4375403"/>
              <a:ext cx="692150" cy="157480"/>
            </a:xfrm>
            <a:custGeom>
              <a:avLst/>
              <a:gdLst/>
              <a:ahLst/>
              <a:cxnLst/>
              <a:rect l="l" t="t" r="r" b="b"/>
              <a:pathLst>
                <a:path w="692150" h="157479">
                  <a:moveTo>
                    <a:pt x="691896" y="156972"/>
                  </a:moveTo>
                  <a:lnTo>
                    <a:pt x="0" y="156972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156972"/>
                  </a:lnTo>
                  <a:close/>
                </a:path>
              </a:pathLst>
            </a:custGeom>
            <a:solidFill>
              <a:srgbClr val="F6E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3023" y="4375403"/>
              <a:ext cx="692150" cy="32384"/>
            </a:xfrm>
            <a:custGeom>
              <a:avLst/>
              <a:gdLst/>
              <a:ahLst/>
              <a:cxnLst/>
              <a:rect l="l" t="t" r="r" b="b"/>
              <a:pathLst>
                <a:path w="692150" h="32385">
                  <a:moveTo>
                    <a:pt x="691896" y="32004"/>
                  </a:moveTo>
                  <a:lnTo>
                    <a:pt x="0" y="32004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32004"/>
                  </a:lnTo>
                  <a:close/>
                </a:path>
              </a:pathLst>
            </a:custGeom>
            <a:solidFill>
              <a:srgbClr val="D4C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95197" y="4375403"/>
              <a:ext cx="69850" cy="157480"/>
            </a:xfrm>
            <a:custGeom>
              <a:avLst/>
              <a:gdLst/>
              <a:ahLst/>
              <a:cxnLst/>
              <a:rect l="l" t="t" r="r" b="b"/>
              <a:pathLst>
                <a:path w="69850" h="157479">
                  <a:moveTo>
                    <a:pt x="69723" y="156972"/>
                  </a:moveTo>
                  <a:lnTo>
                    <a:pt x="17430" y="97083"/>
                  </a:lnTo>
                  <a:lnTo>
                    <a:pt x="0" y="60769"/>
                  </a:lnTo>
                  <a:lnTo>
                    <a:pt x="17430" y="33313"/>
                  </a:lnTo>
                  <a:lnTo>
                    <a:pt x="69723" y="0"/>
                  </a:lnTo>
                  <a:lnTo>
                    <a:pt x="69723" y="156972"/>
                  </a:lnTo>
                  <a:close/>
                </a:path>
              </a:pathLst>
            </a:custGeom>
            <a:solidFill>
              <a:srgbClr val="0074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0644" y="4106163"/>
              <a:ext cx="769620" cy="233679"/>
            </a:xfrm>
            <a:custGeom>
              <a:avLst/>
              <a:gdLst/>
              <a:ahLst/>
              <a:cxnLst/>
              <a:rect l="l" t="t" r="r" b="b"/>
              <a:pathLst>
                <a:path w="769620" h="233679">
                  <a:moveTo>
                    <a:pt x="769620" y="0"/>
                  </a:moveTo>
                  <a:lnTo>
                    <a:pt x="0" y="0"/>
                  </a:lnTo>
                  <a:lnTo>
                    <a:pt x="0" y="35560"/>
                  </a:lnTo>
                  <a:lnTo>
                    <a:pt x="739140" y="35560"/>
                  </a:lnTo>
                  <a:lnTo>
                    <a:pt x="739140" y="200660"/>
                  </a:lnTo>
                  <a:lnTo>
                    <a:pt x="0" y="200660"/>
                  </a:lnTo>
                  <a:lnTo>
                    <a:pt x="0" y="233680"/>
                  </a:lnTo>
                  <a:lnTo>
                    <a:pt x="769620" y="233680"/>
                  </a:lnTo>
                  <a:lnTo>
                    <a:pt x="769620" y="200660"/>
                  </a:lnTo>
                  <a:lnTo>
                    <a:pt x="769620" y="35560"/>
                  </a:lnTo>
                  <a:lnTo>
                    <a:pt x="769620" y="0"/>
                  </a:lnTo>
                  <a:close/>
                </a:path>
              </a:pathLst>
            </a:custGeom>
            <a:solidFill>
              <a:srgbClr val="FF8C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7887" y="4142232"/>
              <a:ext cx="692150" cy="165100"/>
            </a:xfrm>
            <a:custGeom>
              <a:avLst/>
              <a:gdLst/>
              <a:ahLst/>
              <a:cxnLst/>
              <a:rect l="l" t="t" r="r" b="b"/>
              <a:pathLst>
                <a:path w="692150" h="165100">
                  <a:moveTo>
                    <a:pt x="691896" y="164592"/>
                  </a:moveTo>
                  <a:lnTo>
                    <a:pt x="0" y="164592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164592"/>
                  </a:lnTo>
                  <a:close/>
                </a:path>
              </a:pathLst>
            </a:custGeom>
            <a:solidFill>
              <a:srgbClr val="F6E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7136" y="4174236"/>
              <a:ext cx="86995" cy="82550"/>
            </a:xfrm>
            <a:custGeom>
              <a:avLst/>
              <a:gdLst/>
              <a:ahLst/>
              <a:cxnLst/>
              <a:rect l="l" t="t" r="r" b="b"/>
              <a:pathLst>
                <a:path w="86995" h="82550">
                  <a:moveTo>
                    <a:pt x="86868" y="82295"/>
                  </a:moveTo>
                  <a:lnTo>
                    <a:pt x="44196" y="62484"/>
                  </a:lnTo>
                  <a:lnTo>
                    <a:pt x="0" y="82295"/>
                  </a:lnTo>
                  <a:lnTo>
                    <a:pt x="0" y="0"/>
                  </a:lnTo>
                  <a:lnTo>
                    <a:pt x="86868" y="0"/>
                  </a:lnTo>
                  <a:lnTo>
                    <a:pt x="86868" y="82295"/>
                  </a:lnTo>
                  <a:close/>
                </a:path>
              </a:pathLst>
            </a:custGeom>
            <a:solidFill>
              <a:srgbClr val="F66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7887" y="4142232"/>
              <a:ext cx="692150" cy="32384"/>
            </a:xfrm>
            <a:custGeom>
              <a:avLst/>
              <a:gdLst/>
              <a:ahLst/>
              <a:cxnLst/>
              <a:rect l="l" t="t" r="r" b="b"/>
              <a:pathLst>
                <a:path w="692150" h="32385">
                  <a:moveTo>
                    <a:pt x="691896" y="32004"/>
                  </a:moveTo>
                  <a:lnTo>
                    <a:pt x="0" y="32004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32004"/>
                  </a:lnTo>
                  <a:close/>
                </a:path>
              </a:pathLst>
            </a:custGeom>
            <a:solidFill>
              <a:srgbClr val="D4C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48918" y="4142232"/>
              <a:ext cx="71120" cy="165100"/>
            </a:xfrm>
            <a:custGeom>
              <a:avLst/>
              <a:gdLst/>
              <a:ahLst/>
              <a:cxnLst/>
              <a:rect l="l" t="t" r="r" b="b"/>
              <a:pathLst>
                <a:path w="71119" h="165100">
                  <a:moveTo>
                    <a:pt x="70865" y="164592"/>
                  </a:moveTo>
                  <a:lnTo>
                    <a:pt x="17716" y="102012"/>
                  </a:lnTo>
                  <a:lnTo>
                    <a:pt x="0" y="64007"/>
                  </a:lnTo>
                  <a:lnTo>
                    <a:pt x="17716" y="35147"/>
                  </a:lnTo>
                  <a:lnTo>
                    <a:pt x="70865" y="0"/>
                  </a:lnTo>
                  <a:lnTo>
                    <a:pt x="70865" y="164592"/>
                  </a:lnTo>
                  <a:close/>
                </a:path>
              </a:pathLst>
            </a:custGeom>
            <a:solidFill>
              <a:srgbClr val="D66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87167" y="5228844"/>
              <a:ext cx="207645" cy="266700"/>
            </a:xfrm>
            <a:custGeom>
              <a:avLst/>
              <a:gdLst/>
              <a:ahLst/>
              <a:cxnLst/>
              <a:rect l="l" t="t" r="r" b="b"/>
              <a:pathLst>
                <a:path w="207644" h="266700">
                  <a:moveTo>
                    <a:pt x="0" y="266700"/>
                  </a:moveTo>
                  <a:lnTo>
                    <a:pt x="207263" y="266700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solidFill>
              <a:srgbClr val="B8B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87167" y="5102352"/>
              <a:ext cx="207645" cy="127000"/>
            </a:xfrm>
            <a:custGeom>
              <a:avLst/>
              <a:gdLst/>
              <a:ahLst/>
              <a:cxnLst/>
              <a:rect l="l" t="t" r="r" b="b"/>
              <a:pathLst>
                <a:path w="207644" h="127000">
                  <a:moveTo>
                    <a:pt x="207263" y="126492"/>
                  </a:moveTo>
                  <a:lnTo>
                    <a:pt x="0" y="126492"/>
                  </a:lnTo>
                  <a:lnTo>
                    <a:pt x="0" y="0"/>
                  </a:lnTo>
                  <a:lnTo>
                    <a:pt x="207263" y="0"/>
                  </a:lnTo>
                  <a:lnTo>
                    <a:pt x="207263" y="126492"/>
                  </a:lnTo>
                  <a:close/>
                </a:path>
              </a:pathLst>
            </a:custGeom>
            <a:solidFill>
              <a:srgbClr val="9EA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33943" y="5346191"/>
              <a:ext cx="1315720" cy="200025"/>
            </a:xfrm>
            <a:custGeom>
              <a:avLst/>
              <a:gdLst/>
              <a:ahLst/>
              <a:cxnLst/>
              <a:rect l="l" t="t" r="r" b="b"/>
              <a:pathLst>
                <a:path w="1315720" h="200025">
                  <a:moveTo>
                    <a:pt x="592836" y="0"/>
                  </a:moveTo>
                  <a:lnTo>
                    <a:pt x="54864" y="73152"/>
                  </a:lnTo>
                  <a:lnTo>
                    <a:pt x="15430" y="94107"/>
                  </a:lnTo>
                  <a:lnTo>
                    <a:pt x="0" y="135648"/>
                  </a:lnTo>
                  <a:lnTo>
                    <a:pt x="5575" y="160997"/>
                  </a:lnTo>
                  <a:lnTo>
                    <a:pt x="20574" y="180797"/>
                  </a:lnTo>
                  <a:lnTo>
                    <a:pt x="42443" y="192862"/>
                  </a:lnTo>
                  <a:lnTo>
                    <a:pt x="68580" y="195084"/>
                  </a:lnTo>
                  <a:lnTo>
                    <a:pt x="592836" y="123444"/>
                  </a:lnTo>
                  <a:lnTo>
                    <a:pt x="592836" y="0"/>
                  </a:lnTo>
                  <a:close/>
                </a:path>
                <a:path w="1315720" h="200025">
                  <a:moveTo>
                    <a:pt x="1315224" y="137172"/>
                  </a:moveTo>
                  <a:lnTo>
                    <a:pt x="1299794" y="97917"/>
                  </a:lnTo>
                  <a:lnTo>
                    <a:pt x="1260360" y="79248"/>
                  </a:lnTo>
                  <a:lnTo>
                    <a:pt x="722388" y="6096"/>
                  </a:lnTo>
                  <a:lnTo>
                    <a:pt x="722388" y="126492"/>
                  </a:lnTo>
                  <a:lnTo>
                    <a:pt x="1246644" y="199656"/>
                  </a:lnTo>
                  <a:lnTo>
                    <a:pt x="1272781" y="196964"/>
                  </a:lnTo>
                  <a:lnTo>
                    <a:pt x="1294650" y="183845"/>
                  </a:lnTo>
                  <a:lnTo>
                    <a:pt x="1309649" y="163004"/>
                  </a:lnTo>
                  <a:lnTo>
                    <a:pt x="1315224" y="137172"/>
                  </a:lnTo>
                  <a:close/>
                </a:path>
              </a:pathLst>
            </a:custGeom>
            <a:solidFill>
              <a:srgbClr val="B8B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28088" y="4972812"/>
              <a:ext cx="727075" cy="196850"/>
            </a:xfrm>
            <a:custGeom>
              <a:avLst/>
              <a:gdLst/>
              <a:ahLst/>
              <a:cxnLst/>
              <a:rect l="l" t="t" r="r" b="b"/>
              <a:pathLst>
                <a:path w="727075" h="196850">
                  <a:moveTo>
                    <a:pt x="656844" y="196595"/>
                  </a:moveTo>
                  <a:lnTo>
                    <a:pt x="68579" y="196595"/>
                  </a:lnTo>
                  <a:lnTo>
                    <a:pt x="42433" y="191000"/>
                  </a:lnTo>
                  <a:lnTo>
                    <a:pt x="20574" y="175831"/>
                  </a:lnTo>
                  <a:lnTo>
                    <a:pt x="5572" y="153519"/>
                  </a:lnTo>
                  <a:lnTo>
                    <a:pt x="0" y="126491"/>
                  </a:lnTo>
                  <a:lnTo>
                    <a:pt x="0" y="0"/>
                  </a:lnTo>
                  <a:lnTo>
                    <a:pt x="726948" y="0"/>
                  </a:lnTo>
                  <a:lnTo>
                    <a:pt x="726948" y="126491"/>
                  </a:lnTo>
                  <a:lnTo>
                    <a:pt x="721352" y="153519"/>
                  </a:lnTo>
                  <a:lnTo>
                    <a:pt x="706183" y="175831"/>
                  </a:lnTo>
                  <a:lnTo>
                    <a:pt x="683871" y="191000"/>
                  </a:lnTo>
                  <a:lnTo>
                    <a:pt x="656844" y="196595"/>
                  </a:lnTo>
                  <a:close/>
                </a:path>
              </a:pathLst>
            </a:custGeom>
            <a:solidFill>
              <a:srgbClr val="3B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80616" y="4750308"/>
              <a:ext cx="1419225" cy="303530"/>
            </a:xfrm>
            <a:custGeom>
              <a:avLst/>
              <a:gdLst/>
              <a:ahLst/>
              <a:cxnLst/>
              <a:rect l="l" t="t" r="r" b="b"/>
              <a:pathLst>
                <a:path w="1419225" h="303529">
                  <a:moveTo>
                    <a:pt x="1310639" y="303275"/>
                  </a:moveTo>
                  <a:lnTo>
                    <a:pt x="108203" y="303275"/>
                  </a:lnTo>
                  <a:lnTo>
                    <a:pt x="66865" y="294703"/>
                  </a:lnTo>
                  <a:lnTo>
                    <a:pt x="32384" y="271271"/>
                  </a:lnTo>
                  <a:lnTo>
                    <a:pt x="8762" y="236410"/>
                  </a:lnTo>
                  <a:lnTo>
                    <a:pt x="0" y="193547"/>
                  </a:lnTo>
                  <a:lnTo>
                    <a:pt x="0" y="0"/>
                  </a:lnTo>
                  <a:lnTo>
                    <a:pt x="1418843" y="0"/>
                  </a:lnTo>
                  <a:lnTo>
                    <a:pt x="1418843" y="193547"/>
                  </a:lnTo>
                  <a:lnTo>
                    <a:pt x="1410509" y="236410"/>
                  </a:lnTo>
                  <a:lnTo>
                    <a:pt x="1387602" y="271271"/>
                  </a:lnTo>
                  <a:lnTo>
                    <a:pt x="1353264" y="294703"/>
                  </a:lnTo>
                  <a:lnTo>
                    <a:pt x="1310639" y="303275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023872" y="4695444"/>
              <a:ext cx="1135380" cy="2545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0616" y="3240024"/>
              <a:ext cx="1419225" cy="1400810"/>
            </a:xfrm>
            <a:custGeom>
              <a:avLst/>
              <a:gdLst/>
              <a:ahLst/>
              <a:cxnLst/>
              <a:rect l="l" t="t" r="r" b="b"/>
              <a:pathLst>
                <a:path w="1419225" h="1400810">
                  <a:moveTo>
                    <a:pt x="1418844" y="1400556"/>
                  </a:moveTo>
                  <a:lnTo>
                    <a:pt x="0" y="1400556"/>
                  </a:lnTo>
                  <a:lnTo>
                    <a:pt x="0" y="109728"/>
                  </a:lnTo>
                  <a:lnTo>
                    <a:pt x="8763" y="67508"/>
                  </a:lnTo>
                  <a:lnTo>
                    <a:pt x="32385" y="32575"/>
                  </a:lnTo>
                  <a:lnTo>
                    <a:pt x="66865" y="8786"/>
                  </a:lnTo>
                  <a:lnTo>
                    <a:pt x="108204" y="0"/>
                  </a:lnTo>
                  <a:lnTo>
                    <a:pt x="1310640" y="0"/>
                  </a:lnTo>
                  <a:lnTo>
                    <a:pt x="1353264" y="8786"/>
                  </a:lnTo>
                  <a:lnTo>
                    <a:pt x="1387602" y="32575"/>
                  </a:lnTo>
                  <a:lnTo>
                    <a:pt x="1410509" y="67508"/>
                  </a:lnTo>
                  <a:lnTo>
                    <a:pt x="1418844" y="109728"/>
                  </a:lnTo>
                  <a:lnTo>
                    <a:pt x="1418844" y="140055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872" y="3393947"/>
              <a:ext cx="1135380" cy="11993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75815" y="2987039"/>
              <a:ext cx="1849755" cy="889000"/>
            </a:xfrm>
            <a:custGeom>
              <a:avLst/>
              <a:gdLst/>
              <a:ahLst/>
              <a:cxnLst/>
              <a:rect l="l" t="t" r="r" b="b"/>
              <a:pathLst>
                <a:path w="1849755" h="889000">
                  <a:moveTo>
                    <a:pt x="613232" y="213360"/>
                  </a:moveTo>
                  <a:lnTo>
                    <a:pt x="570560" y="0"/>
                  </a:lnTo>
                  <a:lnTo>
                    <a:pt x="523290" y="10045"/>
                  </a:lnTo>
                  <a:lnTo>
                    <a:pt x="474599" y="21399"/>
                  </a:lnTo>
                  <a:lnTo>
                    <a:pt x="425119" y="34213"/>
                  </a:lnTo>
                  <a:lnTo>
                    <a:pt x="375475" y="48666"/>
                  </a:lnTo>
                  <a:lnTo>
                    <a:pt x="326313" y="64922"/>
                  </a:lnTo>
                  <a:lnTo>
                    <a:pt x="278282" y="83134"/>
                  </a:lnTo>
                  <a:lnTo>
                    <a:pt x="232016" y="103479"/>
                  </a:lnTo>
                  <a:lnTo>
                    <a:pt x="188150" y="126111"/>
                  </a:lnTo>
                  <a:lnTo>
                    <a:pt x="147332" y="151206"/>
                  </a:lnTo>
                  <a:lnTo>
                    <a:pt x="110197" y="178930"/>
                  </a:lnTo>
                  <a:lnTo>
                    <a:pt x="77368" y="209448"/>
                  </a:lnTo>
                  <a:lnTo>
                    <a:pt x="49517" y="242925"/>
                  </a:lnTo>
                  <a:lnTo>
                    <a:pt x="27254" y="279514"/>
                  </a:lnTo>
                  <a:lnTo>
                    <a:pt x="11239" y="319392"/>
                  </a:lnTo>
                  <a:lnTo>
                    <a:pt x="2108" y="362712"/>
                  </a:lnTo>
                  <a:lnTo>
                    <a:pt x="0" y="400748"/>
                  </a:lnTo>
                  <a:lnTo>
                    <a:pt x="3708" y="438937"/>
                  </a:lnTo>
                  <a:lnTo>
                    <a:pt x="13220" y="477266"/>
                  </a:lnTo>
                  <a:lnTo>
                    <a:pt x="28511" y="515683"/>
                  </a:lnTo>
                  <a:lnTo>
                    <a:pt x="49542" y="554164"/>
                  </a:lnTo>
                  <a:lnTo>
                    <a:pt x="76276" y="592709"/>
                  </a:lnTo>
                  <a:lnTo>
                    <a:pt x="108712" y="631266"/>
                  </a:lnTo>
                  <a:lnTo>
                    <a:pt x="146799" y="669810"/>
                  </a:lnTo>
                  <a:lnTo>
                    <a:pt x="190512" y="708317"/>
                  </a:lnTo>
                  <a:lnTo>
                    <a:pt x="239852" y="746760"/>
                  </a:lnTo>
                  <a:lnTo>
                    <a:pt x="306641" y="793394"/>
                  </a:lnTo>
                  <a:lnTo>
                    <a:pt x="368249" y="831989"/>
                  </a:lnTo>
                  <a:lnTo>
                    <a:pt x="419468" y="861428"/>
                  </a:lnTo>
                  <a:lnTo>
                    <a:pt x="469976" y="888492"/>
                  </a:lnTo>
                  <a:lnTo>
                    <a:pt x="565988" y="691896"/>
                  </a:lnTo>
                  <a:lnTo>
                    <a:pt x="548525" y="682929"/>
                  </a:lnTo>
                  <a:lnTo>
                    <a:pt x="502932" y="657796"/>
                  </a:lnTo>
                  <a:lnTo>
                    <a:pt x="439318" y="619252"/>
                  </a:lnTo>
                  <a:lnTo>
                    <a:pt x="367868" y="569976"/>
                  </a:lnTo>
                  <a:lnTo>
                    <a:pt x="304050" y="518490"/>
                  </a:lnTo>
                  <a:lnTo>
                    <a:pt x="260426" y="474103"/>
                  </a:lnTo>
                  <a:lnTo>
                    <a:pt x="233768" y="437324"/>
                  </a:lnTo>
                  <a:lnTo>
                    <a:pt x="218516" y="388620"/>
                  </a:lnTo>
                  <a:lnTo>
                    <a:pt x="219316" y="385445"/>
                  </a:lnTo>
                  <a:lnTo>
                    <a:pt x="248158" y="348665"/>
                  </a:lnTo>
                  <a:lnTo>
                    <a:pt x="310349" y="308190"/>
                  </a:lnTo>
                  <a:lnTo>
                    <a:pt x="360616" y="285216"/>
                  </a:lnTo>
                  <a:lnTo>
                    <a:pt x="426453" y="261289"/>
                  </a:lnTo>
                  <a:lnTo>
                    <a:pt x="509955" y="237121"/>
                  </a:lnTo>
                  <a:lnTo>
                    <a:pt x="613232" y="213360"/>
                  </a:lnTo>
                  <a:close/>
                </a:path>
                <a:path w="1849755" h="889000">
                  <a:moveTo>
                    <a:pt x="1849729" y="400748"/>
                  </a:moveTo>
                  <a:lnTo>
                    <a:pt x="1838236" y="319392"/>
                  </a:lnTo>
                  <a:lnTo>
                    <a:pt x="1821980" y="279514"/>
                  </a:lnTo>
                  <a:lnTo>
                    <a:pt x="1799513" y="242925"/>
                  </a:lnTo>
                  <a:lnTo>
                    <a:pt x="1771497" y="209448"/>
                  </a:lnTo>
                  <a:lnTo>
                    <a:pt x="1738553" y="178930"/>
                  </a:lnTo>
                  <a:lnTo>
                    <a:pt x="1701342" y="151206"/>
                  </a:lnTo>
                  <a:lnTo>
                    <a:pt x="1660474" y="126111"/>
                  </a:lnTo>
                  <a:lnTo>
                    <a:pt x="1616608" y="103479"/>
                  </a:lnTo>
                  <a:lnTo>
                    <a:pt x="1570380" y="83134"/>
                  </a:lnTo>
                  <a:lnTo>
                    <a:pt x="1522437" y="64922"/>
                  </a:lnTo>
                  <a:lnTo>
                    <a:pt x="1473403" y="48666"/>
                  </a:lnTo>
                  <a:lnTo>
                    <a:pt x="1423924" y="34213"/>
                  </a:lnTo>
                  <a:lnTo>
                    <a:pt x="1374635" y="21399"/>
                  </a:lnTo>
                  <a:lnTo>
                    <a:pt x="1326184" y="10045"/>
                  </a:lnTo>
                  <a:lnTo>
                    <a:pt x="1279220" y="0"/>
                  </a:lnTo>
                  <a:lnTo>
                    <a:pt x="1233500" y="213360"/>
                  </a:lnTo>
                  <a:lnTo>
                    <a:pt x="1336802" y="237121"/>
                  </a:lnTo>
                  <a:lnTo>
                    <a:pt x="1420418" y="261289"/>
                  </a:lnTo>
                  <a:lnTo>
                    <a:pt x="1486433" y="285216"/>
                  </a:lnTo>
                  <a:lnTo>
                    <a:pt x="1536903" y="308190"/>
                  </a:lnTo>
                  <a:lnTo>
                    <a:pt x="1573923" y="329565"/>
                  </a:lnTo>
                  <a:lnTo>
                    <a:pt x="1615871" y="364782"/>
                  </a:lnTo>
                  <a:lnTo>
                    <a:pt x="1629740" y="388620"/>
                  </a:lnTo>
                  <a:lnTo>
                    <a:pt x="1627822" y="408660"/>
                  </a:lnTo>
                  <a:lnTo>
                    <a:pt x="1587931" y="474103"/>
                  </a:lnTo>
                  <a:lnTo>
                    <a:pt x="1544535" y="518490"/>
                  </a:lnTo>
                  <a:lnTo>
                    <a:pt x="1481912" y="569976"/>
                  </a:lnTo>
                  <a:lnTo>
                    <a:pt x="1408684" y="619252"/>
                  </a:lnTo>
                  <a:lnTo>
                    <a:pt x="1344180" y="657796"/>
                  </a:lnTo>
                  <a:lnTo>
                    <a:pt x="1298244" y="682929"/>
                  </a:lnTo>
                  <a:lnTo>
                    <a:pt x="1280744" y="691896"/>
                  </a:lnTo>
                  <a:lnTo>
                    <a:pt x="1376756" y="888492"/>
                  </a:lnTo>
                  <a:lnTo>
                    <a:pt x="1427784" y="861428"/>
                  </a:lnTo>
                  <a:lnTo>
                    <a:pt x="1479461" y="831989"/>
                  </a:lnTo>
                  <a:lnTo>
                    <a:pt x="1541437" y="793394"/>
                  </a:lnTo>
                  <a:lnTo>
                    <a:pt x="1608404" y="746760"/>
                  </a:lnTo>
                  <a:lnTo>
                    <a:pt x="1657769" y="708317"/>
                  </a:lnTo>
                  <a:lnTo>
                    <a:pt x="1701609" y="669810"/>
                  </a:lnTo>
                  <a:lnTo>
                    <a:pt x="1739861" y="631266"/>
                  </a:lnTo>
                  <a:lnTo>
                    <a:pt x="1772500" y="592709"/>
                  </a:lnTo>
                  <a:lnTo>
                    <a:pt x="1799475" y="554164"/>
                  </a:lnTo>
                  <a:lnTo>
                    <a:pt x="1820722" y="515683"/>
                  </a:lnTo>
                  <a:lnTo>
                    <a:pt x="1836216" y="477266"/>
                  </a:lnTo>
                  <a:lnTo>
                    <a:pt x="1845894" y="438937"/>
                  </a:lnTo>
                  <a:lnTo>
                    <a:pt x="1849729" y="400748"/>
                  </a:lnTo>
                  <a:close/>
                </a:path>
              </a:pathLst>
            </a:custGeom>
            <a:solidFill>
              <a:srgbClr val="E8E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58530" y="2570538"/>
              <a:ext cx="1181735" cy="563245"/>
            </a:xfrm>
            <a:custGeom>
              <a:avLst/>
              <a:gdLst/>
              <a:ahLst/>
              <a:cxnLst/>
              <a:rect l="l" t="t" r="r" b="b"/>
              <a:pathLst>
                <a:path w="1181735" h="563244">
                  <a:moveTo>
                    <a:pt x="1144333" y="562805"/>
                  </a:moveTo>
                  <a:lnTo>
                    <a:pt x="106489" y="544517"/>
                  </a:lnTo>
                  <a:lnTo>
                    <a:pt x="15311" y="244860"/>
                  </a:lnTo>
                  <a:lnTo>
                    <a:pt x="0" y="96080"/>
                  </a:lnTo>
                  <a:lnTo>
                    <a:pt x="74128" y="54170"/>
                  </a:lnTo>
                  <a:lnTo>
                    <a:pt x="251269" y="75125"/>
                  </a:lnTo>
                  <a:lnTo>
                    <a:pt x="320179" y="84334"/>
                  </a:lnTo>
                  <a:lnTo>
                    <a:pt x="384361" y="89119"/>
                  </a:lnTo>
                  <a:lnTo>
                    <a:pt x="444173" y="90033"/>
                  </a:lnTo>
                  <a:lnTo>
                    <a:pt x="499973" y="87631"/>
                  </a:lnTo>
                  <a:lnTo>
                    <a:pt x="552119" y="82464"/>
                  </a:lnTo>
                  <a:lnTo>
                    <a:pt x="600968" y="75088"/>
                  </a:lnTo>
                  <a:lnTo>
                    <a:pt x="646878" y="66054"/>
                  </a:lnTo>
                  <a:lnTo>
                    <a:pt x="690209" y="55919"/>
                  </a:lnTo>
                  <a:lnTo>
                    <a:pt x="731317" y="45233"/>
                  </a:lnTo>
                  <a:lnTo>
                    <a:pt x="808296" y="24429"/>
                  </a:lnTo>
                  <a:lnTo>
                    <a:pt x="844884" y="15416"/>
                  </a:lnTo>
                  <a:lnTo>
                    <a:pt x="880681" y="8069"/>
                  </a:lnTo>
                  <a:lnTo>
                    <a:pt x="919308" y="2460"/>
                  </a:lnTo>
                  <a:lnTo>
                    <a:pt x="955850" y="0"/>
                  </a:lnTo>
                  <a:lnTo>
                    <a:pt x="990169" y="901"/>
                  </a:lnTo>
                  <a:lnTo>
                    <a:pt x="1051585" y="13640"/>
                  </a:lnTo>
                  <a:lnTo>
                    <a:pt x="1102452" y="42385"/>
                  </a:lnTo>
                  <a:lnTo>
                    <a:pt x="1141666" y="88841"/>
                  </a:lnTo>
                  <a:lnTo>
                    <a:pt x="1168124" y="154714"/>
                  </a:lnTo>
                  <a:lnTo>
                    <a:pt x="1176224" y="195465"/>
                  </a:lnTo>
                  <a:lnTo>
                    <a:pt x="1180721" y="241709"/>
                  </a:lnTo>
                  <a:lnTo>
                    <a:pt x="1181478" y="293661"/>
                  </a:lnTo>
                  <a:lnTo>
                    <a:pt x="1178355" y="351533"/>
                  </a:lnTo>
                  <a:lnTo>
                    <a:pt x="1171215" y="415539"/>
                  </a:lnTo>
                  <a:lnTo>
                    <a:pt x="1159921" y="485892"/>
                  </a:lnTo>
                  <a:lnTo>
                    <a:pt x="1144333" y="562805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97963" y="3101340"/>
              <a:ext cx="1187450" cy="121920"/>
            </a:xfrm>
            <a:custGeom>
              <a:avLst/>
              <a:gdLst/>
              <a:ahLst/>
              <a:cxnLst/>
              <a:rect l="l" t="t" r="r" b="b"/>
              <a:pathLst>
                <a:path w="1187450" h="121919">
                  <a:moveTo>
                    <a:pt x="62484" y="121920"/>
                  </a:moveTo>
                  <a:lnTo>
                    <a:pt x="37933" y="117157"/>
                  </a:lnTo>
                  <a:lnTo>
                    <a:pt x="18097" y="104394"/>
                  </a:lnTo>
                  <a:lnTo>
                    <a:pt x="4833" y="85915"/>
                  </a:lnTo>
                  <a:lnTo>
                    <a:pt x="0" y="64008"/>
                  </a:lnTo>
                  <a:lnTo>
                    <a:pt x="4786" y="39457"/>
                  </a:lnTo>
                  <a:lnTo>
                    <a:pt x="17716" y="19621"/>
                  </a:lnTo>
                  <a:lnTo>
                    <a:pt x="36647" y="6357"/>
                  </a:lnTo>
                  <a:lnTo>
                    <a:pt x="59436" y="1524"/>
                  </a:lnTo>
                  <a:lnTo>
                    <a:pt x="1124712" y="0"/>
                  </a:lnTo>
                  <a:lnTo>
                    <a:pt x="1149262" y="4786"/>
                  </a:lnTo>
                  <a:lnTo>
                    <a:pt x="1169098" y="17716"/>
                  </a:lnTo>
                  <a:lnTo>
                    <a:pt x="1182362" y="36647"/>
                  </a:lnTo>
                  <a:lnTo>
                    <a:pt x="1187196" y="59436"/>
                  </a:lnTo>
                  <a:lnTo>
                    <a:pt x="1182409" y="83105"/>
                  </a:lnTo>
                  <a:lnTo>
                    <a:pt x="1169479" y="102489"/>
                  </a:lnTo>
                  <a:lnTo>
                    <a:pt x="1150548" y="115585"/>
                  </a:lnTo>
                  <a:lnTo>
                    <a:pt x="1127760" y="120396"/>
                  </a:lnTo>
                  <a:lnTo>
                    <a:pt x="62484" y="121920"/>
                  </a:lnTo>
                  <a:close/>
                </a:path>
              </a:pathLst>
            </a:custGeom>
            <a:solidFill>
              <a:srgbClr val="F497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78735" y="2714244"/>
              <a:ext cx="1010919" cy="2178050"/>
            </a:xfrm>
            <a:custGeom>
              <a:avLst/>
              <a:gdLst/>
              <a:ahLst/>
              <a:cxnLst/>
              <a:rect l="l" t="t" r="r" b="b"/>
              <a:pathLst>
                <a:path w="1010919" h="2178050">
                  <a:moveTo>
                    <a:pt x="300228" y="2177796"/>
                  </a:moveTo>
                  <a:lnTo>
                    <a:pt x="252904" y="2172486"/>
                  </a:lnTo>
                  <a:lnTo>
                    <a:pt x="209578" y="2157339"/>
                  </a:lnTo>
                  <a:lnTo>
                    <a:pt x="171265" y="2133528"/>
                  </a:lnTo>
                  <a:lnTo>
                    <a:pt x="138977" y="2102226"/>
                  </a:lnTo>
                  <a:lnTo>
                    <a:pt x="113726" y="2064606"/>
                  </a:lnTo>
                  <a:lnTo>
                    <a:pt x="96527" y="2021841"/>
                  </a:lnTo>
                  <a:lnTo>
                    <a:pt x="88392" y="1975104"/>
                  </a:lnTo>
                  <a:lnTo>
                    <a:pt x="0" y="338327"/>
                  </a:lnTo>
                  <a:lnTo>
                    <a:pt x="1163" y="289675"/>
                  </a:lnTo>
                  <a:lnTo>
                    <a:pt x="9306" y="243001"/>
                  </a:lnTo>
                  <a:lnTo>
                    <a:pt x="23928" y="198849"/>
                  </a:lnTo>
                  <a:lnTo>
                    <a:pt x="44526" y="157760"/>
                  </a:lnTo>
                  <a:lnTo>
                    <a:pt x="70600" y="120279"/>
                  </a:lnTo>
                  <a:lnTo>
                    <a:pt x="101648" y="86947"/>
                  </a:lnTo>
                  <a:lnTo>
                    <a:pt x="137169" y="58307"/>
                  </a:lnTo>
                  <a:lnTo>
                    <a:pt x="176660" y="34902"/>
                  </a:lnTo>
                  <a:lnTo>
                    <a:pt x="219620" y="17274"/>
                  </a:lnTo>
                  <a:lnTo>
                    <a:pt x="265549" y="5967"/>
                  </a:lnTo>
                  <a:lnTo>
                    <a:pt x="313944" y="1524"/>
                  </a:lnTo>
                  <a:lnTo>
                    <a:pt x="693420" y="0"/>
                  </a:lnTo>
                  <a:lnTo>
                    <a:pt x="741542" y="2998"/>
                  </a:lnTo>
                  <a:lnTo>
                    <a:pt x="787452" y="13259"/>
                  </a:lnTo>
                  <a:lnTo>
                    <a:pt x="830600" y="30183"/>
                  </a:lnTo>
                  <a:lnTo>
                    <a:pt x="870437" y="53173"/>
                  </a:lnTo>
                  <a:lnTo>
                    <a:pt x="906413" y="81633"/>
                  </a:lnTo>
                  <a:lnTo>
                    <a:pt x="937979" y="114962"/>
                  </a:lnTo>
                  <a:lnTo>
                    <a:pt x="964584" y="152566"/>
                  </a:lnTo>
                  <a:lnTo>
                    <a:pt x="985679" y="193844"/>
                  </a:lnTo>
                  <a:lnTo>
                    <a:pt x="1000716" y="238200"/>
                  </a:lnTo>
                  <a:lnTo>
                    <a:pt x="1009143" y="285037"/>
                  </a:lnTo>
                  <a:lnTo>
                    <a:pt x="1010412" y="333756"/>
                  </a:lnTo>
                  <a:lnTo>
                    <a:pt x="944880" y="1970532"/>
                  </a:lnTo>
                  <a:lnTo>
                    <a:pt x="936669" y="2017273"/>
                  </a:lnTo>
                  <a:lnTo>
                    <a:pt x="919314" y="2060070"/>
                  </a:lnTo>
                  <a:lnTo>
                    <a:pt x="893934" y="2097774"/>
                  </a:lnTo>
                  <a:lnTo>
                    <a:pt x="861650" y="2129241"/>
                  </a:lnTo>
                  <a:lnTo>
                    <a:pt x="823582" y="2153323"/>
                  </a:lnTo>
                  <a:lnTo>
                    <a:pt x="780847" y="2168874"/>
                  </a:lnTo>
                  <a:lnTo>
                    <a:pt x="734568" y="2174748"/>
                  </a:lnTo>
                  <a:lnTo>
                    <a:pt x="300228" y="2177796"/>
                  </a:lnTo>
                  <a:close/>
                </a:path>
              </a:pathLst>
            </a:custGeom>
            <a:solidFill>
              <a:srgbClr val="FFA8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156460" y="4526280"/>
              <a:ext cx="870585" cy="1102360"/>
            </a:xfrm>
            <a:custGeom>
              <a:avLst/>
              <a:gdLst/>
              <a:ahLst/>
              <a:cxnLst/>
              <a:rect l="l" t="t" r="r" b="b"/>
              <a:pathLst>
                <a:path w="870585" h="1102360">
                  <a:moveTo>
                    <a:pt x="870204" y="0"/>
                  </a:moveTo>
                  <a:lnTo>
                    <a:pt x="0" y="4572"/>
                  </a:lnTo>
                  <a:lnTo>
                    <a:pt x="9144" y="161556"/>
                  </a:lnTo>
                  <a:lnTo>
                    <a:pt x="17348" y="208851"/>
                  </a:lnTo>
                  <a:lnTo>
                    <a:pt x="34734" y="252018"/>
                  </a:lnTo>
                  <a:lnTo>
                    <a:pt x="40805" y="261073"/>
                  </a:lnTo>
                  <a:lnTo>
                    <a:pt x="21717" y="274701"/>
                  </a:lnTo>
                  <a:lnTo>
                    <a:pt x="9182" y="295236"/>
                  </a:lnTo>
                  <a:lnTo>
                    <a:pt x="6096" y="320040"/>
                  </a:lnTo>
                  <a:lnTo>
                    <a:pt x="97536" y="1101852"/>
                  </a:lnTo>
                  <a:lnTo>
                    <a:pt x="225552" y="1101852"/>
                  </a:lnTo>
                  <a:lnTo>
                    <a:pt x="137680" y="347637"/>
                  </a:lnTo>
                  <a:lnTo>
                    <a:pt x="174129" y="360451"/>
                  </a:lnTo>
                  <a:lnTo>
                    <a:pt x="220980" y="365772"/>
                  </a:lnTo>
                  <a:lnTo>
                    <a:pt x="656844" y="362724"/>
                  </a:lnTo>
                  <a:lnTo>
                    <a:pt x="703110" y="356844"/>
                  </a:lnTo>
                  <a:lnTo>
                    <a:pt x="745820" y="341261"/>
                  </a:lnTo>
                  <a:lnTo>
                    <a:pt x="783805" y="317093"/>
                  </a:lnTo>
                  <a:lnTo>
                    <a:pt x="815924" y="285457"/>
                  </a:lnTo>
                  <a:lnTo>
                    <a:pt x="841032" y="247484"/>
                  </a:lnTo>
                  <a:lnTo>
                    <a:pt x="857973" y="204279"/>
                  </a:lnTo>
                  <a:lnTo>
                    <a:pt x="865632" y="156984"/>
                  </a:lnTo>
                  <a:lnTo>
                    <a:pt x="870204" y="0"/>
                  </a:lnTo>
                  <a:close/>
                </a:path>
              </a:pathLst>
            </a:custGeom>
            <a:solidFill>
              <a:srgbClr val="493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139695" y="5606796"/>
              <a:ext cx="266700" cy="111760"/>
            </a:xfrm>
            <a:custGeom>
              <a:avLst/>
              <a:gdLst/>
              <a:ahLst/>
              <a:cxnLst/>
              <a:rect l="l" t="t" r="r" b="b"/>
              <a:pathLst>
                <a:path w="266700" h="111760">
                  <a:moveTo>
                    <a:pt x="0" y="111251"/>
                  </a:moveTo>
                  <a:lnTo>
                    <a:pt x="115824" y="0"/>
                  </a:lnTo>
                  <a:lnTo>
                    <a:pt x="239268" y="0"/>
                  </a:lnTo>
                  <a:lnTo>
                    <a:pt x="266700" y="74675"/>
                  </a:lnTo>
                  <a:lnTo>
                    <a:pt x="0" y="111251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09216" y="3622547"/>
              <a:ext cx="957580" cy="1041400"/>
            </a:xfrm>
            <a:custGeom>
              <a:avLst/>
              <a:gdLst/>
              <a:ahLst/>
              <a:cxnLst/>
              <a:rect l="l" t="t" r="r" b="b"/>
              <a:pathLst>
                <a:path w="957580" h="1041400">
                  <a:moveTo>
                    <a:pt x="54863" y="1040892"/>
                  </a:moveTo>
                  <a:lnTo>
                    <a:pt x="0" y="7620"/>
                  </a:lnTo>
                  <a:lnTo>
                    <a:pt x="495300" y="134111"/>
                  </a:lnTo>
                  <a:lnTo>
                    <a:pt x="957072" y="0"/>
                  </a:lnTo>
                  <a:lnTo>
                    <a:pt x="914400" y="1036320"/>
                  </a:lnTo>
                  <a:lnTo>
                    <a:pt x="54863" y="1040892"/>
                  </a:lnTo>
                  <a:close/>
                </a:path>
              </a:pathLst>
            </a:custGeom>
            <a:solidFill>
              <a:srgbClr val="E8E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499360" y="3756660"/>
              <a:ext cx="198120" cy="114300"/>
            </a:xfrm>
            <a:custGeom>
              <a:avLst/>
              <a:gdLst/>
              <a:ahLst/>
              <a:cxnLst/>
              <a:rect l="l" t="t" r="r" b="b"/>
              <a:pathLst>
                <a:path w="198119" h="114300">
                  <a:moveTo>
                    <a:pt x="134112" y="114300"/>
                  </a:moveTo>
                  <a:lnTo>
                    <a:pt x="76200" y="114300"/>
                  </a:lnTo>
                  <a:lnTo>
                    <a:pt x="0" y="56388"/>
                  </a:lnTo>
                  <a:lnTo>
                    <a:pt x="105156" y="0"/>
                  </a:lnTo>
                  <a:lnTo>
                    <a:pt x="198119" y="64008"/>
                  </a:lnTo>
                  <a:lnTo>
                    <a:pt x="134112" y="11430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109216" y="3622548"/>
              <a:ext cx="957580" cy="243840"/>
            </a:xfrm>
            <a:custGeom>
              <a:avLst/>
              <a:gdLst/>
              <a:ahLst/>
              <a:cxnLst/>
              <a:rect l="l" t="t" r="r" b="b"/>
              <a:pathLst>
                <a:path w="957580" h="243839">
                  <a:moveTo>
                    <a:pt x="658368" y="243840"/>
                  </a:moveTo>
                  <a:lnTo>
                    <a:pt x="495300" y="134112"/>
                  </a:lnTo>
                  <a:lnTo>
                    <a:pt x="957072" y="0"/>
                  </a:lnTo>
                  <a:lnTo>
                    <a:pt x="658368" y="243840"/>
                  </a:lnTo>
                  <a:close/>
                </a:path>
                <a:path w="957580" h="243839">
                  <a:moveTo>
                    <a:pt x="304800" y="243840"/>
                  </a:moveTo>
                  <a:lnTo>
                    <a:pt x="0" y="7620"/>
                  </a:lnTo>
                  <a:lnTo>
                    <a:pt x="495300" y="134112"/>
                  </a:lnTo>
                  <a:lnTo>
                    <a:pt x="304800" y="243840"/>
                  </a:lnTo>
                  <a:close/>
                </a:path>
              </a:pathLst>
            </a:custGeom>
            <a:solidFill>
              <a:srgbClr val="FB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510027" y="3870960"/>
              <a:ext cx="192405" cy="615950"/>
            </a:xfrm>
            <a:custGeom>
              <a:avLst/>
              <a:gdLst/>
              <a:ahLst/>
              <a:cxnLst/>
              <a:rect l="l" t="t" r="r" b="b"/>
              <a:pathLst>
                <a:path w="192405" h="615950">
                  <a:moveTo>
                    <a:pt x="97536" y="615696"/>
                  </a:moveTo>
                  <a:lnTo>
                    <a:pt x="0" y="519684"/>
                  </a:lnTo>
                  <a:lnTo>
                    <a:pt x="65531" y="0"/>
                  </a:lnTo>
                  <a:lnTo>
                    <a:pt x="123444" y="0"/>
                  </a:lnTo>
                  <a:lnTo>
                    <a:pt x="192024" y="528828"/>
                  </a:lnTo>
                  <a:lnTo>
                    <a:pt x="97536" y="61569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128354" y="2405659"/>
              <a:ext cx="779780" cy="650240"/>
            </a:xfrm>
            <a:custGeom>
              <a:avLst/>
              <a:gdLst/>
              <a:ahLst/>
              <a:cxnLst/>
              <a:rect l="l" t="t" r="r" b="b"/>
              <a:pathLst>
                <a:path w="779780" h="650239">
                  <a:moveTo>
                    <a:pt x="256705" y="636244"/>
                  </a:moveTo>
                  <a:lnTo>
                    <a:pt x="255181" y="628624"/>
                  </a:lnTo>
                  <a:lnTo>
                    <a:pt x="250609" y="624052"/>
                  </a:lnTo>
                  <a:lnTo>
                    <a:pt x="207238" y="604532"/>
                  </a:lnTo>
                  <a:lnTo>
                    <a:pt x="166598" y="601573"/>
                  </a:lnTo>
                  <a:lnTo>
                    <a:pt x="132511" y="609485"/>
                  </a:lnTo>
                  <a:lnTo>
                    <a:pt x="108877" y="622528"/>
                  </a:lnTo>
                  <a:lnTo>
                    <a:pt x="102781" y="627100"/>
                  </a:lnTo>
                  <a:lnTo>
                    <a:pt x="99733" y="636244"/>
                  </a:lnTo>
                  <a:lnTo>
                    <a:pt x="104305" y="640816"/>
                  </a:lnTo>
                  <a:lnTo>
                    <a:pt x="108877" y="646912"/>
                  </a:lnTo>
                  <a:lnTo>
                    <a:pt x="118021" y="649960"/>
                  </a:lnTo>
                  <a:lnTo>
                    <a:pt x="125641" y="645388"/>
                  </a:lnTo>
                  <a:lnTo>
                    <a:pt x="134823" y="638746"/>
                  </a:lnTo>
                  <a:lnTo>
                    <a:pt x="159169" y="629958"/>
                  </a:lnTo>
                  <a:lnTo>
                    <a:pt x="193789" y="628891"/>
                  </a:lnTo>
                  <a:lnTo>
                    <a:pt x="233845" y="645388"/>
                  </a:lnTo>
                  <a:lnTo>
                    <a:pt x="236893" y="646912"/>
                  </a:lnTo>
                  <a:lnTo>
                    <a:pt x="238417" y="649960"/>
                  </a:lnTo>
                  <a:lnTo>
                    <a:pt x="242989" y="646912"/>
                  </a:lnTo>
                  <a:lnTo>
                    <a:pt x="250609" y="646912"/>
                  </a:lnTo>
                  <a:lnTo>
                    <a:pt x="252133" y="642340"/>
                  </a:lnTo>
                  <a:lnTo>
                    <a:pt x="256705" y="636244"/>
                  </a:lnTo>
                  <a:close/>
                </a:path>
                <a:path w="779780" h="650239">
                  <a:moveTo>
                    <a:pt x="779437" y="116560"/>
                  </a:moveTo>
                  <a:lnTo>
                    <a:pt x="724382" y="76365"/>
                  </a:lnTo>
                  <a:lnTo>
                    <a:pt x="675690" y="67691"/>
                  </a:lnTo>
                  <a:lnTo>
                    <a:pt x="612597" y="67208"/>
                  </a:lnTo>
                  <a:lnTo>
                    <a:pt x="535597" y="78460"/>
                  </a:lnTo>
                  <a:lnTo>
                    <a:pt x="530885" y="75603"/>
                  </a:lnTo>
                  <a:lnTo>
                    <a:pt x="552805" y="61760"/>
                  </a:lnTo>
                  <a:lnTo>
                    <a:pt x="584085" y="42799"/>
                  </a:lnTo>
                  <a:lnTo>
                    <a:pt x="607479" y="24574"/>
                  </a:lnTo>
                  <a:lnTo>
                    <a:pt x="605701" y="12928"/>
                  </a:lnTo>
                  <a:lnTo>
                    <a:pt x="545477" y="2209"/>
                  </a:lnTo>
                  <a:lnTo>
                    <a:pt x="488581" y="0"/>
                  </a:lnTo>
                  <a:lnTo>
                    <a:pt x="435483" y="4978"/>
                  </a:lnTo>
                  <a:lnTo>
                    <a:pt x="386626" y="15786"/>
                  </a:lnTo>
                  <a:lnTo>
                    <a:pt x="342480" y="31102"/>
                  </a:lnTo>
                  <a:lnTo>
                    <a:pt x="303517" y="49580"/>
                  </a:lnTo>
                  <a:lnTo>
                    <a:pt x="270192" y="69875"/>
                  </a:lnTo>
                  <a:lnTo>
                    <a:pt x="242989" y="90652"/>
                  </a:lnTo>
                  <a:lnTo>
                    <a:pt x="246557" y="71297"/>
                  </a:lnTo>
                  <a:lnTo>
                    <a:pt x="273850" y="40932"/>
                  </a:lnTo>
                  <a:lnTo>
                    <a:pt x="294843" y="13716"/>
                  </a:lnTo>
                  <a:lnTo>
                    <a:pt x="279565" y="3784"/>
                  </a:lnTo>
                  <a:lnTo>
                    <a:pt x="230644" y="11188"/>
                  </a:lnTo>
                  <a:lnTo>
                    <a:pt x="186334" y="23012"/>
                  </a:lnTo>
                  <a:lnTo>
                    <a:pt x="146659" y="38773"/>
                  </a:lnTo>
                  <a:lnTo>
                    <a:pt x="111645" y="58039"/>
                  </a:lnTo>
                  <a:lnTo>
                    <a:pt x="55765" y="105105"/>
                  </a:lnTo>
                  <a:lnTo>
                    <a:pt x="18948" y="160477"/>
                  </a:lnTo>
                  <a:lnTo>
                    <a:pt x="1435" y="220383"/>
                  </a:lnTo>
                  <a:lnTo>
                    <a:pt x="0" y="250863"/>
                  </a:lnTo>
                  <a:lnTo>
                    <a:pt x="3479" y="281076"/>
                  </a:lnTo>
                  <a:lnTo>
                    <a:pt x="25361" y="338772"/>
                  </a:lnTo>
                  <a:lnTo>
                    <a:pt x="67322" y="389737"/>
                  </a:lnTo>
                  <a:lnTo>
                    <a:pt x="129616" y="430212"/>
                  </a:lnTo>
                  <a:lnTo>
                    <a:pt x="168465" y="445325"/>
                  </a:lnTo>
                  <a:lnTo>
                    <a:pt x="212509" y="456412"/>
                  </a:lnTo>
                  <a:lnTo>
                    <a:pt x="290220" y="468884"/>
                  </a:lnTo>
                  <a:lnTo>
                    <a:pt x="362902" y="475589"/>
                  </a:lnTo>
                  <a:lnTo>
                    <a:pt x="430390" y="477075"/>
                  </a:lnTo>
                  <a:lnTo>
                    <a:pt x="492467" y="473913"/>
                  </a:lnTo>
                  <a:lnTo>
                    <a:pt x="548970" y="466686"/>
                  </a:lnTo>
                  <a:lnTo>
                    <a:pt x="599694" y="455955"/>
                  </a:lnTo>
                  <a:lnTo>
                    <a:pt x="644461" y="442277"/>
                  </a:lnTo>
                  <a:lnTo>
                    <a:pt x="683094" y="426224"/>
                  </a:lnTo>
                  <a:lnTo>
                    <a:pt x="741159" y="389255"/>
                  </a:lnTo>
                  <a:lnTo>
                    <a:pt x="772414" y="349567"/>
                  </a:lnTo>
                  <a:lnTo>
                    <a:pt x="777506" y="330123"/>
                  </a:lnTo>
                  <a:lnTo>
                    <a:pt x="775335" y="311708"/>
                  </a:lnTo>
                  <a:lnTo>
                    <a:pt x="765721" y="294868"/>
                  </a:lnTo>
                  <a:lnTo>
                    <a:pt x="727608" y="242290"/>
                  </a:lnTo>
                  <a:lnTo>
                    <a:pt x="713511" y="202069"/>
                  </a:lnTo>
                  <a:lnTo>
                    <a:pt x="717054" y="172224"/>
                  </a:lnTo>
                  <a:lnTo>
                    <a:pt x="731799" y="150761"/>
                  </a:lnTo>
                  <a:lnTo>
                    <a:pt x="751382" y="135648"/>
                  </a:lnTo>
                  <a:lnTo>
                    <a:pt x="769391" y="124929"/>
                  </a:lnTo>
                  <a:lnTo>
                    <a:pt x="779437" y="116560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03704" y="3287268"/>
              <a:ext cx="134112" cy="1356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798064" y="3007233"/>
              <a:ext cx="157480" cy="48895"/>
            </a:xfrm>
            <a:custGeom>
              <a:avLst/>
              <a:gdLst/>
              <a:ahLst/>
              <a:cxnLst/>
              <a:rect l="l" t="t" r="r" b="b"/>
              <a:pathLst>
                <a:path w="157480" h="48894">
                  <a:moveTo>
                    <a:pt x="138683" y="48386"/>
                  </a:moveTo>
                  <a:lnTo>
                    <a:pt x="131063" y="43814"/>
                  </a:lnTo>
                  <a:lnTo>
                    <a:pt x="121872" y="37171"/>
                  </a:lnTo>
                  <a:lnTo>
                    <a:pt x="97535" y="28384"/>
                  </a:lnTo>
                  <a:lnTo>
                    <a:pt x="62912" y="27312"/>
                  </a:lnTo>
                  <a:lnTo>
                    <a:pt x="22859" y="43814"/>
                  </a:lnTo>
                  <a:lnTo>
                    <a:pt x="19811" y="45338"/>
                  </a:lnTo>
                  <a:lnTo>
                    <a:pt x="18287" y="48386"/>
                  </a:lnTo>
                  <a:lnTo>
                    <a:pt x="13715" y="45338"/>
                  </a:lnTo>
                  <a:lnTo>
                    <a:pt x="6095" y="45338"/>
                  </a:lnTo>
                  <a:lnTo>
                    <a:pt x="4571" y="40766"/>
                  </a:lnTo>
                  <a:lnTo>
                    <a:pt x="0" y="34670"/>
                  </a:lnTo>
                  <a:lnTo>
                    <a:pt x="0" y="27050"/>
                  </a:lnTo>
                  <a:lnTo>
                    <a:pt x="6095" y="22478"/>
                  </a:lnTo>
                  <a:lnTo>
                    <a:pt x="49029" y="2952"/>
                  </a:lnTo>
                  <a:lnTo>
                    <a:pt x="88963" y="0"/>
                  </a:lnTo>
                  <a:lnTo>
                    <a:pt x="122896" y="7905"/>
                  </a:lnTo>
                  <a:lnTo>
                    <a:pt x="147827" y="20954"/>
                  </a:lnTo>
                  <a:lnTo>
                    <a:pt x="153923" y="25526"/>
                  </a:lnTo>
                  <a:lnTo>
                    <a:pt x="156971" y="34670"/>
                  </a:lnTo>
                  <a:lnTo>
                    <a:pt x="152399" y="39242"/>
                  </a:lnTo>
                  <a:lnTo>
                    <a:pt x="147827" y="45338"/>
                  </a:lnTo>
                  <a:lnTo>
                    <a:pt x="138683" y="48386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845307" y="3287268"/>
              <a:ext cx="134112" cy="1356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400299" y="3363468"/>
              <a:ext cx="387350" cy="157480"/>
            </a:xfrm>
            <a:custGeom>
              <a:avLst/>
              <a:gdLst/>
              <a:ahLst/>
              <a:cxnLst/>
              <a:rect l="l" t="t" r="r" b="b"/>
              <a:pathLst>
                <a:path w="387350" h="157479">
                  <a:moveTo>
                    <a:pt x="193548" y="156972"/>
                  </a:moveTo>
                  <a:lnTo>
                    <a:pt x="142169" y="151630"/>
                  </a:lnTo>
                  <a:lnTo>
                    <a:pt x="95955" y="136595"/>
                  </a:lnTo>
                  <a:lnTo>
                    <a:pt x="56769" y="113347"/>
                  </a:lnTo>
                  <a:lnTo>
                    <a:pt x="26472" y="83368"/>
                  </a:lnTo>
                  <a:lnTo>
                    <a:pt x="6928" y="48140"/>
                  </a:lnTo>
                  <a:lnTo>
                    <a:pt x="0" y="9144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8288" y="4572"/>
                  </a:lnTo>
                  <a:lnTo>
                    <a:pt x="18288" y="9144"/>
                  </a:lnTo>
                  <a:lnTo>
                    <a:pt x="27151" y="49536"/>
                  </a:lnTo>
                  <a:lnTo>
                    <a:pt x="51889" y="85027"/>
                  </a:lnTo>
                  <a:lnTo>
                    <a:pt x="89720" y="113275"/>
                  </a:lnTo>
                  <a:lnTo>
                    <a:pt x="137867" y="131941"/>
                  </a:lnTo>
                  <a:lnTo>
                    <a:pt x="193548" y="138684"/>
                  </a:lnTo>
                  <a:lnTo>
                    <a:pt x="248643" y="131941"/>
                  </a:lnTo>
                  <a:lnTo>
                    <a:pt x="296716" y="113275"/>
                  </a:lnTo>
                  <a:lnTo>
                    <a:pt x="334767" y="85027"/>
                  </a:lnTo>
                  <a:lnTo>
                    <a:pt x="359798" y="49536"/>
                  </a:lnTo>
                  <a:lnTo>
                    <a:pt x="368808" y="9144"/>
                  </a:lnTo>
                  <a:lnTo>
                    <a:pt x="368808" y="4572"/>
                  </a:lnTo>
                  <a:lnTo>
                    <a:pt x="373380" y="0"/>
                  </a:lnTo>
                  <a:lnTo>
                    <a:pt x="382524" y="0"/>
                  </a:lnTo>
                  <a:lnTo>
                    <a:pt x="387096" y="4572"/>
                  </a:lnTo>
                  <a:lnTo>
                    <a:pt x="387096" y="9144"/>
                  </a:lnTo>
                  <a:lnTo>
                    <a:pt x="380273" y="48140"/>
                  </a:lnTo>
                  <a:lnTo>
                    <a:pt x="360962" y="83368"/>
                  </a:lnTo>
                  <a:lnTo>
                    <a:pt x="330898" y="113347"/>
                  </a:lnTo>
                  <a:lnTo>
                    <a:pt x="291817" y="136595"/>
                  </a:lnTo>
                  <a:lnTo>
                    <a:pt x="245455" y="151630"/>
                  </a:lnTo>
                  <a:lnTo>
                    <a:pt x="193548" y="156972"/>
                  </a:lnTo>
                  <a:close/>
                </a:path>
              </a:pathLst>
            </a:custGeom>
            <a:solidFill>
              <a:srgbClr val="F66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80260" y="4605337"/>
              <a:ext cx="849630" cy="320675"/>
            </a:xfrm>
            <a:custGeom>
              <a:avLst/>
              <a:gdLst/>
              <a:ahLst/>
              <a:cxnLst/>
              <a:rect l="l" t="t" r="r" b="b"/>
              <a:pathLst>
                <a:path w="849630" h="320675">
                  <a:moveTo>
                    <a:pt x="45720" y="320230"/>
                  </a:moveTo>
                  <a:lnTo>
                    <a:pt x="0" y="199834"/>
                  </a:lnTo>
                  <a:lnTo>
                    <a:pt x="763524" y="3238"/>
                  </a:lnTo>
                  <a:lnTo>
                    <a:pt x="788812" y="0"/>
                  </a:lnTo>
                  <a:lnTo>
                    <a:pt x="812673" y="5905"/>
                  </a:lnTo>
                  <a:lnTo>
                    <a:pt x="832532" y="20383"/>
                  </a:lnTo>
                  <a:lnTo>
                    <a:pt x="845820" y="42862"/>
                  </a:lnTo>
                  <a:lnTo>
                    <a:pt x="849058" y="67246"/>
                  </a:lnTo>
                  <a:lnTo>
                    <a:pt x="843153" y="90487"/>
                  </a:lnTo>
                  <a:lnTo>
                    <a:pt x="828675" y="109728"/>
                  </a:lnTo>
                  <a:lnTo>
                    <a:pt x="806196" y="122110"/>
                  </a:lnTo>
                  <a:lnTo>
                    <a:pt x="45720" y="320230"/>
                  </a:lnTo>
                  <a:close/>
                </a:path>
              </a:pathLst>
            </a:custGeom>
            <a:solidFill>
              <a:srgbClr val="493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19299" y="4800600"/>
              <a:ext cx="125095" cy="283845"/>
            </a:xfrm>
            <a:custGeom>
              <a:avLst/>
              <a:gdLst/>
              <a:ahLst/>
              <a:cxnLst/>
              <a:rect l="l" t="t" r="r" b="b"/>
              <a:pathLst>
                <a:path w="125094" h="283845">
                  <a:moveTo>
                    <a:pt x="9143" y="283463"/>
                  </a:moveTo>
                  <a:lnTo>
                    <a:pt x="0" y="0"/>
                  </a:lnTo>
                  <a:lnTo>
                    <a:pt x="80771" y="0"/>
                  </a:lnTo>
                  <a:lnTo>
                    <a:pt x="124968" y="112775"/>
                  </a:lnTo>
                  <a:lnTo>
                    <a:pt x="9143" y="283463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969007" y="4497324"/>
              <a:ext cx="1245235" cy="71755"/>
            </a:xfrm>
            <a:custGeom>
              <a:avLst/>
              <a:gdLst/>
              <a:ahLst/>
              <a:cxnLst/>
              <a:rect l="l" t="t" r="r" b="b"/>
              <a:pathLst>
                <a:path w="1245235" h="71754">
                  <a:moveTo>
                    <a:pt x="1199388" y="71627"/>
                  </a:moveTo>
                  <a:lnTo>
                    <a:pt x="45719" y="71627"/>
                  </a:lnTo>
                  <a:lnTo>
                    <a:pt x="28289" y="70770"/>
                  </a:lnTo>
                  <a:lnTo>
                    <a:pt x="13715" y="67055"/>
                  </a:lnTo>
                  <a:lnTo>
                    <a:pt x="3714" y="58769"/>
                  </a:lnTo>
                  <a:lnTo>
                    <a:pt x="0" y="44195"/>
                  </a:lnTo>
                  <a:lnTo>
                    <a:pt x="0" y="0"/>
                  </a:lnTo>
                  <a:lnTo>
                    <a:pt x="1245108" y="0"/>
                  </a:lnTo>
                  <a:lnTo>
                    <a:pt x="1245108" y="44195"/>
                  </a:lnTo>
                  <a:lnTo>
                    <a:pt x="1241393" y="58769"/>
                  </a:lnTo>
                  <a:lnTo>
                    <a:pt x="1231392" y="67055"/>
                  </a:lnTo>
                  <a:lnTo>
                    <a:pt x="1216818" y="70770"/>
                  </a:lnTo>
                  <a:lnTo>
                    <a:pt x="1199388" y="71627"/>
                  </a:lnTo>
                  <a:close/>
                </a:path>
              </a:pathLst>
            </a:custGeom>
            <a:solidFill>
              <a:srgbClr val="9EA3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969007" y="4465320"/>
              <a:ext cx="1245235" cy="47625"/>
            </a:xfrm>
            <a:custGeom>
              <a:avLst/>
              <a:gdLst/>
              <a:ahLst/>
              <a:cxnLst/>
              <a:rect l="l" t="t" r="r" b="b"/>
              <a:pathLst>
                <a:path w="1245235" h="47625">
                  <a:moveTo>
                    <a:pt x="1245108" y="47244"/>
                  </a:moveTo>
                  <a:lnTo>
                    <a:pt x="0" y="47244"/>
                  </a:lnTo>
                  <a:lnTo>
                    <a:pt x="0" y="22860"/>
                  </a:lnTo>
                  <a:lnTo>
                    <a:pt x="2071" y="13501"/>
                  </a:lnTo>
                  <a:lnTo>
                    <a:pt x="7429" y="6286"/>
                  </a:lnTo>
                  <a:lnTo>
                    <a:pt x="14787" y="1643"/>
                  </a:lnTo>
                  <a:lnTo>
                    <a:pt x="22860" y="0"/>
                  </a:lnTo>
                  <a:lnTo>
                    <a:pt x="1222248" y="0"/>
                  </a:lnTo>
                  <a:lnTo>
                    <a:pt x="1230320" y="1643"/>
                  </a:lnTo>
                  <a:lnTo>
                    <a:pt x="1237678" y="6286"/>
                  </a:lnTo>
                  <a:lnTo>
                    <a:pt x="1243036" y="13501"/>
                  </a:lnTo>
                  <a:lnTo>
                    <a:pt x="1245108" y="22860"/>
                  </a:lnTo>
                  <a:lnTo>
                    <a:pt x="1245108" y="47244"/>
                  </a:lnTo>
                  <a:close/>
                </a:path>
              </a:pathLst>
            </a:custGeom>
            <a:solidFill>
              <a:srgbClr val="B8B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969007" y="4533900"/>
              <a:ext cx="1245235" cy="29209"/>
            </a:xfrm>
            <a:custGeom>
              <a:avLst/>
              <a:gdLst/>
              <a:ahLst/>
              <a:cxnLst/>
              <a:rect l="l" t="t" r="r" b="b"/>
              <a:pathLst>
                <a:path w="1245235" h="29210">
                  <a:moveTo>
                    <a:pt x="0" y="28956"/>
                  </a:moveTo>
                  <a:lnTo>
                    <a:pt x="1245108" y="28956"/>
                  </a:lnTo>
                  <a:lnTo>
                    <a:pt x="1245108" y="0"/>
                  </a:lnTo>
                  <a:lnTo>
                    <a:pt x="0" y="0"/>
                  </a:lnTo>
                  <a:lnTo>
                    <a:pt x="0" y="28956"/>
                  </a:lnTo>
                  <a:close/>
                </a:path>
              </a:pathLst>
            </a:custGeom>
            <a:solidFill>
              <a:srgbClr val="9397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988820" y="5553456"/>
              <a:ext cx="123443" cy="12496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70860" y="5553456"/>
              <a:ext cx="123443" cy="12496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94715" y="4636008"/>
              <a:ext cx="4395470" cy="165100"/>
            </a:xfrm>
            <a:custGeom>
              <a:avLst/>
              <a:gdLst/>
              <a:ahLst/>
              <a:cxnLst/>
              <a:rect l="l" t="t" r="r" b="b"/>
              <a:pathLst>
                <a:path w="4395470" h="165100">
                  <a:moveTo>
                    <a:pt x="0" y="164591"/>
                  </a:moveTo>
                  <a:lnTo>
                    <a:pt x="4395216" y="164591"/>
                  </a:lnTo>
                  <a:lnTo>
                    <a:pt x="4395216" y="0"/>
                  </a:lnTo>
                  <a:lnTo>
                    <a:pt x="0" y="0"/>
                  </a:lnTo>
                  <a:lnTo>
                    <a:pt x="0" y="164591"/>
                  </a:lnTo>
                  <a:close/>
                </a:path>
              </a:pathLst>
            </a:custGeom>
            <a:solidFill>
              <a:srgbClr val="DBB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94715" y="4562856"/>
              <a:ext cx="4395470" cy="73660"/>
            </a:xfrm>
            <a:custGeom>
              <a:avLst/>
              <a:gdLst/>
              <a:ahLst/>
              <a:cxnLst/>
              <a:rect l="l" t="t" r="r" b="b"/>
              <a:pathLst>
                <a:path w="4395470" h="73660">
                  <a:moveTo>
                    <a:pt x="4395216" y="73151"/>
                  </a:moveTo>
                  <a:lnTo>
                    <a:pt x="0" y="73151"/>
                  </a:lnTo>
                  <a:lnTo>
                    <a:pt x="0" y="0"/>
                  </a:lnTo>
                  <a:lnTo>
                    <a:pt x="4395216" y="0"/>
                  </a:lnTo>
                  <a:lnTo>
                    <a:pt x="4395216" y="73151"/>
                  </a:lnTo>
                  <a:close/>
                </a:path>
              </a:pathLst>
            </a:custGeom>
            <a:solidFill>
              <a:srgbClr val="EFCF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86156" y="4901196"/>
              <a:ext cx="4213860" cy="844550"/>
            </a:xfrm>
            <a:custGeom>
              <a:avLst/>
              <a:gdLst/>
              <a:ahLst/>
              <a:cxnLst/>
              <a:rect l="l" t="t" r="r" b="b"/>
              <a:pathLst>
                <a:path w="4213860" h="844550">
                  <a:moveTo>
                    <a:pt x="182880" y="0"/>
                  </a:moveTo>
                  <a:lnTo>
                    <a:pt x="0" y="0"/>
                  </a:lnTo>
                  <a:lnTo>
                    <a:pt x="0" y="844296"/>
                  </a:lnTo>
                  <a:lnTo>
                    <a:pt x="182880" y="844296"/>
                  </a:lnTo>
                  <a:lnTo>
                    <a:pt x="182880" y="0"/>
                  </a:lnTo>
                  <a:close/>
                </a:path>
                <a:path w="4213860" h="844550">
                  <a:moveTo>
                    <a:pt x="4213860" y="0"/>
                  </a:moveTo>
                  <a:lnTo>
                    <a:pt x="4030980" y="0"/>
                  </a:lnTo>
                  <a:lnTo>
                    <a:pt x="4030980" y="844296"/>
                  </a:lnTo>
                  <a:lnTo>
                    <a:pt x="4213860" y="844296"/>
                  </a:lnTo>
                  <a:lnTo>
                    <a:pt x="4213860" y="0"/>
                  </a:lnTo>
                  <a:close/>
                </a:path>
              </a:pathLst>
            </a:custGeom>
            <a:solidFill>
              <a:srgbClr val="DBB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36675" y="5145024"/>
              <a:ext cx="649605" cy="85725"/>
            </a:xfrm>
            <a:custGeom>
              <a:avLst/>
              <a:gdLst/>
              <a:ahLst/>
              <a:cxnLst/>
              <a:rect l="l" t="t" r="r" b="b"/>
              <a:pathLst>
                <a:path w="649604" h="85725">
                  <a:moveTo>
                    <a:pt x="0" y="85344"/>
                  </a:moveTo>
                  <a:lnTo>
                    <a:pt x="649224" y="85344"/>
                  </a:lnTo>
                  <a:lnTo>
                    <a:pt x="649224" y="0"/>
                  </a:lnTo>
                  <a:lnTo>
                    <a:pt x="0" y="0"/>
                  </a:lnTo>
                  <a:lnTo>
                    <a:pt x="0" y="85344"/>
                  </a:lnTo>
                  <a:close/>
                </a:path>
              </a:pathLst>
            </a:custGeom>
            <a:solidFill>
              <a:srgbClr val="F7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85900" y="5145024"/>
              <a:ext cx="90170" cy="490855"/>
            </a:xfrm>
            <a:custGeom>
              <a:avLst/>
              <a:gdLst/>
              <a:ahLst/>
              <a:cxnLst/>
              <a:rect l="l" t="t" r="r" b="b"/>
              <a:pathLst>
                <a:path w="90169" h="490854">
                  <a:moveTo>
                    <a:pt x="89916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0" y="490728"/>
                  </a:lnTo>
                  <a:lnTo>
                    <a:pt x="39624" y="490728"/>
                  </a:lnTo>
                  <a:lnTo>
                    <a:pt x="39624" y="85344"/>
                  </a:lnTo>
                  <a:lnTo>
                    <a:pt x="89916" y="85344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A3A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73252" y="5062727"/>
              <a:ext cx="649605" cy="82550"/>
            </a:xfrm>
            <a:custGeom>
              <a:avLst/>
              <a:gdLst/>
              <a:ahLst/>
              <a:cxnLst/>
              <a:rect l="l" t="t" r="r" b="b"/>
              <a:pathLst>
                <a:path w="649604" h="82550">
                  <a:moveTo>
                    <a:pt x="649223" y="82296"/>
                  </a:moveTo>
                  <a:lnTo>
                    <a:pt x="0" y="82296"/>
                  </a:lnTo>
                  <a:lnTo>
                    <a:pt x="0" y="0"/>
                  </a:lnTo>
                  <a:lnTo>
                    <a:pt x="649223" y="0"/>
                  </a:lnTo>
                  <a:lnTo>
                    <a:pt x="649223" y="82296"/>
                  </a:lnTo>
                  <a:close/>
                </a:path>
              </a:pathLst>
            </a:custGeom>
            <a:solidFill>
              <a:srgbClr val="F7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522475" y="5062727"/>
              <a:ext cx="88900" cy="82550"/>
            </a:xfrm>
            <a:custGeom>
              <a:avLst/>
              <a:gdLst/>
              <a:ahLst/>
              <a:cxnLst/>
              <a:rect l="l" t="t" r="r" b="b"/>
              <a:pathLst>
                <a:path w="88900" h="82550">
                  <a:moveTo>
                    <a:pt x="88392" y="82296"/>
                  </a:moveTo>
                  <a:lnTo>
                    <a:pt x="0" y="82296"/>
                  </a:lnTo>
                  <a:lnTo>
                    <a:pt x="0" y="0"/>
                  </a:lnTo>
                  <a:lnTo>
                    <a:pt x="88392" y="0"/>
                  </a:lnTo>
                  <a:lnTo>
                    <a:pt x="88392" y="82296"/>
                  </a:lnTo>
                  <a:close/>
                </a:path>
              </a:pathLst>
            </a:custGeom>
            <a:solidFill>
              <a:srgbClr val="A3A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54963" y="4920996"/>
              <a:ext cx="649605" cy="142240"/>
            </a:xfrm>
            <a:custGeom>
              <a:avLst/>
              <a:gdLst/>
              <a:ahLst/>
              <a:cxnLst/>
              <a:rect l="l" t="t" r="r" b="b"/>
              <a:pathLst>
                <a:path w="649604" h="142239">
                  <a:moveTo>
                    <a:pt x="649223" y="141731"/>
                  </a:moveTo>
                  <a:lnTo>
                    <a:pt x="0" y="141731"/>
                  </a:lnTo>
                  <a:lnTo>
                    <a:pt x="0" y="0"/>
                  </a:lnTo>
                  <a:lnTo>
                    <a:pt x="649223" y="0"/>
                  </a:lnTo>
                  <a:lnTo>
                    <a:pt x="649223" y="141731"/>
                  </a:lnTo>
                  <a:close/>
                </a:path>
              </a:pathLst>
            </a:custGeom>
            <a:solidFill>
              <a:srgbClr val="F7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306068" y="4920995"/>
              <a:ext cx="288290" cy="248920"/>
            </a:xfrm>
            <a:custGeom>
              <a:avLst/>
              <a:gdLst/>
              <a:ahLst/>
              <a:cxnLst/>
              <a:rect l="l" t="t" r="r" b="b"/>
              <a:pathLst>
                <a:path w="288290" h="248920">
                  <a:moveTo>
                    <a:pt x="179832" y="224028"/>
                  </a:moveTo>
                  <a:lnTo>
                    <a:pt x="30480" y="224028"/>
                  </a:lnTo>
                  <a:lnTo>
                    <a:pt x="0" y="225564"/>
                  </a:lnTo>
                  <a:lnTo>
                    <a:pt x="179832" y="248412"/>
                  </a:lnTo>
                  <a:lnTo>
                    <a:pt x="179832" y="224028"/>
                  </a:lnTo>
                  <a:close/>
                </a:path>
                <a:path w="288290" h="248920">
                  <a:moveTo>
                    <a:pt x="288036" y="0"/>
                  </a:moveTo>
                  <a:lnTo>
                    <a:pt x="198107" y="0"/>
                  </a:lnTo>
                  <a:lnTo>
                    <a:pt x="198107" y="141732"/>
                  </a:lnTo>
                  <a:lnTo>
                    <a:pt x="288036" y="141732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A3A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16508" y="5062727"/>
              <a:ext cx="291465" cy="36830"/>
            </a:xfrm>
            <a:custGeom>
              <a:avLst/>
              <a:gdLst/>
              <a:ahLst/>
              <a:cxnLst/>
              <a:rect l="l" t="t" r="r" b="b"/>
              <a:pathLst>
                <a:path w="291465" h="36829">
                  <a:moveTo>
                    <a:pt x="76200" y="36575"/>
                  </a:moveTo>
                  <a:lnTo>
                    <a:pt x="0" y="0"/>
                  </a:lnTo>
                  <a:lnTo>
                    <a:pt x="291084" y="0"/>
                  </a:lnTo>
                  <a:lnTo>
                    <a:pt x="76200" y="36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74191" y="5230368"/>
              <a:ext cx="751840" cy="515620"/>
            </a:xfrm>
            <a:custGeom>
              <a:avLst/>
              <a:gdLst/>
              <a:ahLst/>
              <a:cxnLst/>
              <a:rect l="l" t="t" r="r" b="b"/>
              <a:pathLst>
                <a:path w="751840" h="515620">
                  <a:moveTo>
                    <a:pt x="0" y="515112"/>
                  </a:moveTo>
                  <a:lnTo>
                    <a:pt x="751332" y="515112"/>
                  </a:lnTo>
                  <a:lnTo>
                    <a:pt x="751332" y="0"/>
                  </a:lnTo>
                  <a:lnTo>
                    <a:pt x="0" y="0"/>
                  </a:lnTo>
                  <a:lnTo>
                    <a:pt x="0" y="515112"/>
                  </a:lnTo>
                  <a:close/>
                </a:path>
              </a:pathLst>
            </a:custGeom>
            <a:solidFill>
              <a:srgbClr val="B39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24128" y="5230368"/>
              <a:ext cx="596265" cy="515620"/>
            </a:xfrm>
            <a:custGeom>
              <a:avLst/>
              <a:gdLst/>
              <a:ahLst/>
              <a:cxnLst/>
              <a:rect l="l" t="t" r="r" b="b"/>
              <a:pathLst>
                <a:path w="596265" h="515620">
                  <a:moveTo>
                    <a:pt x="265176" y="108204"/>
                  </a:moveTo>
                  <a:lnTo>
                    <a:pt x="262483" y="94373"/>
                  </a:lnTo>
                  <a:lnTo>
                    <a:pt x="255079" y="83248"/>
                  </a:lnTo>
                  <a:lnTo>
                    <a:pt x="243954" y="75844"/>
                  </a:lnTo>
                  <a:lnTo>
                    <a:pt x="230124" y="73152"/>
                  </a:lnTo>
                  <a:lnTo>
                    <a:pt x="36576" y="73152"/>
                  </a:lnTo>
                  <a:lnTo>
                    <a:pt x="21856" y="75844"/>
                  </a:lnTo>
                  <a:lnTo>
                    <a:pt x="10287" y="83248"/>
                  </a:lnTo>
                  <a:lnTo>
                    <a:pt x="2705" y="94373"/>
                  </a:lnTo>
                  <a:lnTo>
                    <a:pt x="0" y="108204"/>
                  </a:lnTo>
                  <a:lnTo>
                    <a:pt x="2705" y="122288"/>
                  </a:lnTo>
                  <a:lnTo>
                    <a:pt x="10287" y="133921"/>
                  </a:lnTo>
                  <a:lnTo>
                    <a:pt x="21856" y="141859"/>
                  </a:lnTo>
                  <a:lnTo>
                    <a:pt x="36576" y="144780"/>
                  </a:lnTo>
                  <a:lnTo>
                    <a:pt x="230124" y="144780"/>
                  </a:lnTo>
                  <a:lnTo>
                    <a:pt x="243954" y="141859"/>
                  </a:lnTo>
                  <a:lnTo>
                    <a:pt x="255079" y="133921"/>
                  </a:lnTo>
                  <a:lnTo>
                    <a:pt x="262483" y="122288"/>
                  </a:lnTo>
                  <a:lnTo>
                    <a:pt x="265176" y="108204"/>
                  </a:lnTo>
                  <a:close/>
                </a:path>
                <a:path w="596265" h="515620">
                  <a:moveTo>
                    <a:pt x="595884" y="0"/>
                  </a:moveTo>
                  <a:lnTo>
                    <a:pt x="501396" y="0"/>
                  </a:lnTo>
                  <a:lnTo>
                    <a:pt x="501396" y="515124"/>
                  </a:lnTo>
                  <a:lnTo>
                    <a:pt x="595884" y="515124"/>
                  </a:lnTo>
                  <a:lnTo>
                    <a:pt x="595884" y="0"/>
                  </a:lnTo>
                  <a:close/>
                </a:path>
              </a:pathLst>
            </a:custGeom>
            <a:solidFill>
              <a:srgbClr val="A58E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112519" y="5303520"/>
              <a:ext cx="176784" cy="716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86156" y="4800612"/>
              <a:ext cx="4213860" cy="100965"/>
            </a:xfrm>
            <a:custGeom>
              <a:avLst/>
              <a:gdLst/>
              <a:ahLst/>
              <a:cxnLst/>
              <a:rect l="l" t="t" r="r" b="b"/>
              <a:pathLst>
                <a:path w="4213860" h="100964">
                  <a:moveTo>
                    <a:pt x="182880" y="0"/>
                  </a:moveTo>
                  <a:lnTo>
                    <a:pt x="0" y="0"/>
                  </a:lnTo>
                  <a:lnTo>
                    <a:pt x="0" y="100584"/>
                  </a:lnTo>
                  <a:lnTo>
                    <a:pt x="182880" y="100584"/>
                  </a:lnTo>
                  <a:lnTo>
                    <a:pt x="182880" y="0"/>
                  </a:lnTo>
                  <a:close/>
                </a:path>
                <a:path w="4213860" h="100964">
                  <a:moveTo>
                    <a:pt x="4213860" y="0"/>
                  </a:moveTo>
                  <a:lnTo>
                    <a:pt x="4030980" y="0"/>
                  </a:lnTo>
                  <a:lnTo>
                    <a:pt x="4030980" y="100584"/>
                  </a:lnTo>
                  <a:lnTo>
                    <a:pt x="4213860" y="100584"/>
                  </a:lnTo>
                  <a:lnTo>
                    <a:pt x="4213860" y="0"/>
                  </a:lnTo>
                  <a:close/>
                </a:path>
              </a:pathLst>
            </a:custGeom>
            <a:solidFill>
              <a:srgbClr val="C6A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246376" y="3105364"/>
              <a:ext cx="120396" cy="7522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816351" y="3105364"/>
              <a:ext cx="120395" cy="7522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/>
          <p:nvPr/>
        </p:nvSpPr>
        <p:spPr>
          <a:xfrm>
            <a:off x="9310116" y="1636776"/>
            <a:ext cx="1207007" cy="7741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322307" y="900684"/>
            <a:ext cx="1181100" cy="7543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0" y="6387084"/>
            <a:ext cx="5394960" cy="399415"/>
          </a:xfrm>
          <a:custGeom>
            <a:avLst/>
            <a:gdLst/>
            <a:ahLst/>
            <a:cxnLst/>
            <a:rect l="l" t="t" r="r" b="b"/>
            <a:pathLst>
              <a:path w="5394960" h="399415">
                <a:moveTo>
                  <a:pt x="5394959" y="399288"/>
                </a:moveTo>
                <a:lnTo>
                  <a:pt x="0" y="399288"/>
                </a:lnTo>
                <a:lnTo>
                  <a:pt x="0" y="0"/>
                </a:lnTo>
                <a:lnTo>
                  <a:pt x="5394959" y="0"/>
                </a:lnTo>
                <a:lnTo>
                  <a:pt x="5394959" y="399288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9750043" y="6379062"/>
            <a:ext cx="573405" cy="20383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5" dirty="0">
                <a:latin typeface="Trebuchet MS"/>
                <a:cs typeface="Trebuchet MS"/>
              </a:rPr>
              <a:t>P A G E</a:t>
            </a:r>
            <a:r>
              <a:rPr sz="600" spc="155" dirty="0">
                <a:latin typeface="Trebuchet MS"/>
                <a:cs typeface="Trebuchet MS"/>
              </a:rPr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2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2191" y="772667"/>
            <a:ext cx="3830193" cy="2660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7500" y="1058721"/>
            <a:ext cx="9227185" cy="5244384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065" marR="5080" algn="just">
              <a:lnSpc>
                <a:spcPts val="1510"/>
              </a:lnSpc>
              <a:spcBef>
                <a:spcPts val="295"/>
              </a:spcBef>
              <a:tabLst>
                <a:tab pos="214629" algn="l"/>
              </a:tabLst>
            </a:pPr>
            <a:r>
              <a:rPr lang="en-US" sz="1400" b="1" spc="-120" dirty="0" smtClean="0">
                <a:latin typeface="Arial"/>
                <a:cs typeface="Arial"/>
              </a:rPr>
              <a:t>14. PJBA </a:t>
            </a:r>
            <a:r>
              <a:rPr lang="en-US" sz="1400" b="1" spc="-25" dirty="0" err="1">
                <a:latin typeface="Arial"/>
                <a:cs typeface="Arial"/>
              </a:rPr>
              <a:t>Bidang</a:t>
            </a:r>
            <a:r>
              <a:rPr lang="en-US" sz="1400" b="1" spc="-25" dirty="0">
                <a:latin typeface="Arial"/>
                <a:cs typeface="Arial"/>
              </a:rPr>
              <a:t> </a:t>
            </a:r>
            <a:r>
              <a:rPr lang="en-US" sz="1400" b="1" spc="-15" dirty="0" err="1">
                <a:latin typeface="Arial"/>
                <a:cs typeface="Arial"/>
              </a:rPr>
              <a:t>Pelatihan</a:t>
            </a:r>
            <a:r>
              <a:rPr lang="en-US" sz="1400" b="1" spc="-15" dirty="0">
                <a:latin typeface="Arial"/>
                <a:cs typeface="Arial"/>
              </a:rPr>
              <a:t> </a:t>
            </a:r>
            <a:r>
              <a:rPr lang="en-US" sz="1400" b="1" spc="-20" dirty="0" err="1">
                <a:latin typeface="Arial"/>
                <a:cs typeface="Arial"/>
              </a:rPr>
              <a:t>Pendidik</a:t>
            </a:r>
            <a:r>
              <a:rPr lang="en-US" sz="1400" b="1" spc="-20" dirty="0">
                <a:latin typeface="Arial"/>
                <a:cs typeface="Arial"/>
              </a:rPr>
              <a:t> </a:t>
            </a:r>
            <a:r>
              <a:rPr lang="en-US" sz="1400" b="1" spc="-5" dirty="0" err="1">
                <a:latin typeface="Arial"/>
                <a:cs typeface="Arial"/>
              </a:rPr>
              <a:t>dan</a:t>
            </a:r>
            <a:r>
              <a:rPr lang="en-US" sz="1400" b="1" spc="-5" dirty="0">
                <a:latin typeface="Arial"/>
                <a:cs typeface="Arial"/>
              </a:rPr>
              <a:t> </a:t>
            </a:r>
            <a:r>
              <a:rPr lang="en-US" sz="1400" b="1" spc="-40" dirty="0">
                <a:latin typeface="Arial"/>
                <a:cs typeface="Arial"/>
              </a:rPr>
              <a:t>Tenaga </a:t>
            </a:r>
            <a:r>
              <a:rPr lang="en-US" sz="1400" b="1" spc="-20" dirty="0" err="1">
                <a:latin typeface="Arial"/>
                <a:cs typeface="Arial"/>
              </a:rPr>
              <a:t>Kependidikan</a:t>
            </a:r>
            <a:r>
              <a:rPr lang="en-US" sz="1400" b="1" spc="-20" dirty="0">
                <a:latin typeface="Arial"/>
                <a:cs typeface="Arial"/>
              </a:rPr>
              <a:t> </a:t>
            </a:r>
            <a:r>
              <a:rPr lang="en-US" sz="1400" b="1" spc="-35" dirty="0">
                <a:latin typeface="Arial"/>
                <a:cs typeface="Arial"/>
              </a:rPr>
              <a:t>(</a:t>
            </a:r>
            <a:r>
              <a:rPr lang="en-US" sz="1400" b="1" spc="-35" dirty="0" err="1">
                <a:latin typeface="Arial"/>
                <a:cs typeface="Arial"/>
              </a:rPr>
              <a:t>Pengawas</a:t>
            </a:r>
            <a:r>
              <a:rPr lang="en-US" sz="1400" b="1" spc="-35" dirty="0">
                <a:latin typeface="Arial"/>
                <a:cs typeface="Arial"/>
              </a:rPr>
              <a:t> </a:t>
            </a:r>
            <a:r>
              <a:rPr lang="en-US" sz="1400" b="1" spc="-35" dirty="0" err="1">
                <a:latin typeface="Arial"/>
                <a:cs typeface="Arial"/>
              </a:rPr>
              <a:t>Kepala</a:t>
            </a:r>
            <a:r>
              <a:rPr lang="en-US" sz="1400" b="1" spc="-35" dirty="0">
                <a:latin typeface="Arial"/>
                <a:cs typeface="Arial"/>
              </a:rPr>
              <a:t> </a:t>
            </a:r>
            <a:r>
              <a:rPr lang="en-US" sz="1400" b="1" spc="-30" dirty="0" err="1">
                <a:latin typeface="Arial"/>
                <a:cs typeface="Arial"/>
              </a:rPr>
              <a:t>Sekolah</a:t>
            </a:r>
            <a:r>
              <a:rPr lang="en-US" sz="1400" b="1" spc="-30" dirty="0">
                <a:latin typeface="Arial"/>
                <a:cs typeface="Arial"/>
              </a:rPr>
              <a:t>, </a:t>
            </a:r>
            <a:r>
              <a:rPr lang="en-US" sz="1400" b="1" spc="-25" dirty="0" err="1">
                <a:latin typeface="Arial"/>
                <a:cs typeface="Arial"/>
              </a:rPr>
              <a:t>Wakasek</a:t>
            </a:r>
            <a:r>
              <a:rPr lang="en-US" sz="1400" b="1" spc="-25" dirty="0">
                <a:latin typeface="Arial"/>
                <a:cs typeface="Arial"/>
              </a:rPr>
              <a:t>, </a:t>
            </a:r>
            <a:r>
              <a:rPr lang="en-US" sz="1400" b="1" spc="-35" dirty="0" err="1">
                <a:latin typeface="Arial"/>
                <a:cs typeface="Arial"/>
              </a:rPr>
              <a:t>Kepala</a:t>
            </a:r>
            <a:r>
              <a:rPr lang="en-US" sz="1400" b="1" spc="-35" dirty="0">
                <a:latin typeface="Arial"/>
                <a:cs typeface="Arial"/>
              </a:rPr>
              <a:t>  </a:t>
            </a:r>
            <a:r>
              <a:rPr lang="en-US" sz="1400" b="1" spc="-30" dirty="0">
                <a:latin typeface="Arial"/>
                <a:cs typeface="Arial"/>
              </a:rPr>
              <a:t>Tata </a:t>
            </a:r>
            <a:r>
              <a:rPr lang="en-US" sz="1400" b="1" spc="-40" dirty="0">
                <a:latin typeface="Arial"/>
                <a:cs typeface="Arial"/>
              </a:rPr>
              <a:t>Usaha, </a:t>
            </a:r>
            <a:r>
              <a:rPr lang="en-US" sz="1400" b="1" spc="-35" dirty="0" err="1">
                <a:latin typeface="Arial"/>
                <a:cs typeface="Arial"/>
              </a:rPr>
              <a:t>Bendaha</a:t>
            </a:r>
            <a:r>
              <a:rPr lang="en-US" sz="1400" b="1" spc="-35" dirty="0">
                <a:latin typeface="Arial"/>
                <a:cs typeface="Arial"/>
              </a:rPr>
              <a:t> </a:t>
            </a:r>
            <a:r>
              <a:rPr lang="en-US" sz="1400" b="1" spc="-35" dirty="0" err="1">
                <a:latin typeface="Arial"/>
                <a:cs typeface="Arial"/>
              </a:rPr>
              <a:t>Sekolah</a:t>
            </a:r>
            <a:r>
              <a:rPr lang="en-US" sz="1400" b="1" spc="-35" dirty="0">
                <a:latin typeface="Arial"/>
                <a:cs typeface="Arial"/>
              </a:rPr>
              <a:t> </a:t>
            </a:r>
            <a:r>
              <a:rPr lang="en-US" sz="1400" b="1" spc="-5" dirty="0" err="1">
                <a:latin typeface="Arial"/>
                <a:cs typeface="Arial"/>
              </a:rPr>
              <a:t>dan</a:t>
            </a:r>
            <a:r>
              <a:rPr lang="en-US" sz="1400" b="1" spc="-5" dirty="0">
                <a:latin typeface="Arial"/>
                <a:cs typeface="Arial"/>
              </a:rPr>
              <a:t> </a:t>
            </a:r>
            <a:r>
              <a:rPr lang="en-US" sz="1400" b="1" spc="-30" dirty="0">
                <a:latin typeface="Arial"/>
                <a:cs typeface="Arial"/>
              </a:rPr>
              <a:t>Guru </a:t>
            </a:r>
            <a:r>
              <a:rPr lang="en-US" sz="1400" b="1" spc="-10" dirty="0" err="1">
                <a:latin typeface="Arial"/>
                <a:cs typeface="Arial"/>
              </a:rPr>
              <a:t>jenjang</a:t>
            </a:r>
            <a:r>
              <a:rPr lang="en-US" sz="1400" b="1" spc="-10" dirty="0">
                <a:latin typeface="Arial"/>
                <a:cs typeface="Arial"/>
              </a:rPr>
              <a:t> </a:t>
            </a:r>
            <a:r>
              <a:rPr lang="en-US" sz="1400" b="1" spc="-30" dirty="0">
                <a:latin typeface="Arial"/>
                <a:cs typeface="Arial"/>
              </a:rPr>
              <a:t>PAUD/TK,SD, </a:t>
            </a:r>
            <a:r>
              <a:rPr lang="en-US" sz="1400" b="1" spc="-75" dirty="0">
                <a:latin typeface="Arial"/>
                <a:cs typeface="Arial"/>
              </a:rPr>
              <a:t>SMP, </a:t>
            </a:r>
            <a:r>
              <a:rPr lang="en-US" sz="1400" b="1" dirty="0">
                <a:latin typeface="Arial"/>
                <a:cs typeface="Arial"/>
              </a:rPr>
              <a:t>SMA, </a:t>
            </a:r>
            <a:r>
              <a:rPr lang="en-US" sz="1400" b="1" spc="-25" dirty="0">
                <a:latin typeface="Arial"/>
                <a:cs typeface="Arial"/>
              </a:rPr>
              <a:t>SMK </a:t>
            </a:r>
            <a:r>
              <a:rPr lang="en-US" sz="1400" b="1" spc="20" dirty="0">
                <a:latin typeface="Arial"/>
                <a:cs typeface="Arial"/>
              </a:rPr>
              <a:t>)di </a:t>
            </a:r>
            <a:r>
              <a:rPr lang="en-US" sz="1400" b="1" spc="-35" dirty="0" err="1">
                <a:latin typeface="Arial"/>
                <a:cs typeface="Arial"/>
              </a:rPr>
              <a:t>Balai</a:t>
            </a:r>
            <a:r>
              <a:rPr lang="en-US" sz="1400" b="1" spc="-35" dirty="0">
                <a:latin typeface="Arial"/>
                <a:cs typeface="Arial"/>
              </a:rPr>
              <a:t> </a:t>
            </a:r>
            <a:r>
              <a:rPr lang="en-US" sz="1400" b="1" spc="-5" dirty="0" err="1">
                <a:latin typeface="Arial"/>
                <a:cs typeface="Arial"/>
              </a:rPr>
              <a:t>Diklat</a:t>
            </a:r>
            <a:r>
              <a:rPr lang="en-US" sz="1400" b="1" spc="-5" dirty="0">
                <a:latin typeface="Arial"/>
                <a:cs typeface="Arial"/>
              </a:rPr>
              <a:t>/P2KPTK2  </a:t>
            </a:r>
            <a:r>
              <a:rPr lang="en-US" sz="1400" b="1" spc="-25" dirty="0">
                <a:latin typeface="Arial"/>
                <a:cs typeface="Arial"/>
              </a:rPr>
              <a:t>(</a:t>
            </a:r>
            <a:r>
              <a:rPr lang="en-US" sz="1400" b="1" spc="-25" dirty="0" err="1">
                <a:latin typeface="Arial"/>
                <a:cs typeface="Arial"/>
              </a:rPr>
              <a:t>Pusat</a:t>
            </a:r>
            <a:r>
              <a:rPr lang="en-US" sz="1400" b="1" spc="-25" dirty="0">
                <a:latin typeface="Arial"/>
                <a:cs typeface="Arial"/>
              </a:rPr>
              <a:t> </a:t>
            </a:r>
            <a:r>
              <a:rPr lang="en-US" sz="1400" b="1" spc="-20" dirty="0" err="1">
                <a:latin typeface="Arial"/>
                <a:cs typeface="Arial"/>
              </a:rPr>
              <a:t>Pengembangan</a:t>
            </a:r>
            <a:r>
              <a:rPr lang="en-US" sz="1400" b="1" spc="-20" dirty="0">
                <a:latin typeface="Arial"/>
                <a:cs typeface="Arial"/>
              </a:rPr>
              <a:t> </a:t>
            </a:r>
            <a:r>
              <a:rPr lang="en-US" sz="1400" b="1" spc="-25" dirty="0" err="1">
                <a:latin typeface="Arial"/>
                <a:cs typeface="Arial"/>
              </a:rPr>
              <a:t>Kompetensi</a:t>
            </a:r>
            <a:r>
              <a:rPr lang="en-US" sz="1400" b="1" spc="-25" dirty="0">
                <a:latin typeface="Arial"/>
                <a:cs typeface="Arial"/>
              </a:rPr>
              <a:t> </a:t>
            </a:r>
            <a:r>
              <a:rPr lang="en-US" sz="1400" b="1" spc="-10" dirty="0" err="1">
                <a:latin typeface="Arial"/>
                <a:cs typeface="Arial"/>
              </a:rPr>
              <a:t>Pendidik</a:t>
            </a:r>
            <a:r>
              <a:rPr lang="en-US" sz="1400" b="1" spc="-10" dirty="0">
                <a:latin typeface="Arial"/>
                <a:cs typeface="Arial"/>
              </a:rPr>
              <a:t>, </a:t>
            </a:r>
            <a:r>
              <a:rPr lang="en-US" sz="1400" b="1" spc="-45" dirty="0">
                <a:latin typeface="Arial"/>
                <a:cs typeface="Arial"/>
              </a:rPr>
              <a:t>Tenaga </a:t>
            </a:r>
            <a:r>
              <a:rPr lang="en-US" sz="1400" b="1" spc="-15" dirty="0" err="1">
                <a:latin typeface="Arial"/>
                <a:cs typeface="Arial"/>
              </a:rPr>
              <a:t>Kependidikan</a:t>
            </a:r>
            <a:r>
              <a:rPr lang="en-US" sz="1400" b="1" spc="-15" dirty="0">
                <a:latin typeface="Arial"/>
                <a:cs typeface="Arial"/>
              </a:rPr>
              <a:t> </a:t>
            </a:r>
            <a:r>
              <a:rPr lang="en-US" sz="1400" b="1" spc="-10" dirty="0" err="1">
                <a:latin typeface="Arial"/>
                <a:cs typeface="Arial"/>
              </a:rPr>
              <a:t>dan</a:t>
            </a:r>
            <a:r>
              <a:rPr lang="en-US" sz="1400" b="1" spc="-10" dirty="0">
                <a:latin typeface="Arial"/>
                <a:cs typeface="Arial"/>
              </a:rPr>
              <a:t> </a:t>
            </a:r>
            <a:r>
              <a:rPr lang="en-US" sz="1400" b="1" spc="-20" dirty="0" err="1">
                <a:latin typeface="Arial"/>
                <a:cs typeface="Arial"/>
              </a:rPr>
              <a:t>Kejuruan</a:t>
            </a:r>
            <a:r>
              <a:rPr lang="en-US" sz="1400" b="1" spc="-20" dirty="0">
                <a:latin typeface="Arial"/>
                <a:cs typeface="Arial"/>
              </a:rPr>
              <a:t>) Kota </a:t>
            </a:r>
            <a:r>
              <a:rPr lang="en-US" sz="1400" b="1" spc="-25" dirty="0" err="1">
                <a:latin typeface="Arial"/>
                <a:cs typeface="Arial"/>
              </a:rPr>
              <a:t>Administrasi</a:t>
            </a:r>
            <a:r>
              <a:rPr lang="en-US" sz="1400" b="1" spc="-25" dirty="0">
                <a:latin typeface="Arial"/>
                <a:cs typeface="Arial"/>
              </a:rPr>
              <a:t>  </a:t>
            </a:r>
            <a:r>
              <a:rPr lang="en-US" sz="1400" b="1" spc="-15" dirty="0">
                <a:latin typeface="Arial"/>
                <a:cs typeface="Arial"/>
              </a:rPr>
              <a:t>Jakarta </a:t>
            </a:r>
            <a:r>
              <a:rPr lang="en-US" sz="1400" b="1" spc="10" dirty="0">
                <a:latin typeface="Arial"/>
                <a:cs typeface="Arial"/>
              </a:rPr>
              <a:t>Utara </a:t>
            </a:r>
            <a:r>
              <a:rPr lang="en-US" sz="1400" b="1" spc="50" dirty="0">
                <a:latin typeface="Arial"/>
                <a:cs typeface="Arial"/>
              </a:rPr>
              <a:t>(</a:t>
            </a:r>
            <a:r>
              <a:rPr lang="en-US" sz="1400" b="1" spc="-50" dirty="0">
                <a:latin typeface="Arial"/>
                <a:cs typeface="Arial"/>
              </a:rPr>
              <a:t> </a:t>
            </a:r>
            <a:r>
              <a:rPr lang="en-US" sz="1400" b="1" spc="30" dirty="0">
                <a:latin typeface="Arial"/>
                <a:cs typeface="Arial"/>
              </a:rPr>
              <a:t>2015-2016)</a:t>
            </a:r>
            <a:endParaRPr lang="en-US" sz="1400" dirty="0">
              <a:latin typeface="Arial"/>
              <a:cs typeface="Arial"/>
            </a:endParaRPr>
          </a:p>
          <a:p>
            <a:pPr marL="12065" marR="5080" algn="just">
              <a:lnSpc>
                <a:spcPts val="1510"/>
              </a:lnSpc>
              <a:spcBef>
                <a:spcPts val="295"/>
              </a:spcBef>
              <a:tabLst>
                <a:tab pos="214629" algn="l"/>
              </a:tabLst>
            </a:pPr>
            <a:r>
              <a:rPr lang="en-US" sz="1400" b="1" spc="-120" dirty="0" smtClean="0">
                <a:latin typeface="Arial"/>
                <a:cs typeface="Arial"/>
              </a:rPr>
              <a:t>15. </a:t>
            </a:r>
            <a:r>
              <a:rPr sz="1400" b="1" spc="-120" dirty="0" smtClean="0">
                <a:latin typeface="Arial"/>
                <a:cs typeface="Arial"/>
              </a:rPr>
              <a:t>PJBA </a:t>
            </a:r>
            <a:r>
              <a:rPr sz="1400" b="1" spc="-5" dirty="0">
                <a:latin typeface="Arial"/>
                <a:cs typeface="Arial"/>
              </a:rPr>
              <a:t>dan </a:t>
            </a:r>
            <a:r>
              <a:rPr sz="1400" b="1" spc="-10" dirty="0">
                <a:latin typeface="Arial"/>
                <a:cs typeface="Arial"/>
              </a:rPr>
              <a:t>Narasumber </a:t>
            </a:r>
            <a:r>
              <a:rPr sz="1400" b="1" spc="-25" dirty="0">
                <a:latin typeface="Arial"/>
                <a:cs typeface="Arial"/>
              </a:rPr>
              <a:t>Bidang </a:t>
            </a:r>
            <a:r>
              <a:rPr sz="1400" b="1" spc="-15" dirty="0">
                <a:latin typeface="Arial"/>
                <a:cs typeface="Arial"/>
              </a:rPr>
              <a:t>Pelatihan </a:t>
            </a:r>
            <a:r>
              <a:rPr sz="1400" b="1" spc="-20" dirty="0">
                <a:latin typeface="Arial"/>
                <a:cs typeface="Arial"/>
              </a:rPr>
              <a:t>Pendidik </a:t>
            </a:r>
            <a:r>
              <a:rPr sz="1400" b="1" spc="-10" dirty="0">
                <a:latin typeface="Arial"/>
                <a:cs typeface="Arial"/>
              </a:rPr>
              <a:t>dan </a:t>
            </a:r>
            <a:r>
              <a:rPr sz="1400" b="1" spc="-40" dirty="0">
                <a:latin typeface="Arial"/>
                <a:cs typeface="Arial"/>
              </a:rPr>
              <a:t>Tenaga </a:t>
            </a:r>
            <a:r>
              <a:rPr sz="1400" b="1" spc="-15" dirty="0">
                <a:latin typeface="Arial"/>
                <a:cs typeface="Arial"/>
              </a:rPr>
              <a:t>Kependidikan( </a:t>
            </a:r>
            <a:r>
              <a:rPr sz="1400" b="1" spc="-40" dirty="0">
                <a:latin typeface="Arial"/>
                <a:cs typeface="Arial"/>
              </a:rPr>
              <a:t>Pengawas </a:t>
            </a:r>
            <a:r>
              <a:rPr sz="1400" b="1" spc="-35" dirty="0">
                <a:latin typeface="Arial"/>
                <a:cs typeface="Arial"/>
              </a:rPr>
              <a:t>Kepala Sekolah,  </a:t>
            </a:r>
            <a:r>
              <a:rPr sz="1400" b="1" spc="-25" dirty="0">
                <a:latin typeface="Arial"/>
                <a:cs typeface="Arial"/>
              </a:rPr>
              <a:t>Wakasek, </a:t>
            </a:r>
            <a:r>
              <a:rPr sz="1400" b="1" spc="-35" dirty="0">
                <a:latin typeface="Arial"/>
                <a:cs typeface="Arial"/>
              </a:rPr>
              <a:t>Kepala Tata </a:t>
            </a:r>
            <a:r>
              <a:rPr sz="1400" b="1" spc="-40" dirty="0">
                <a:latin typeface="Arial"/>
                <a:cs typeface="Arial"/>
              </a:rPr>
              <a:t>Usaha, </a:t>
            </a:r>
            <a:r>
              <a:rPr sz="1400" b="1" spc="-30" dirty="0">
                <a:latin typeface="Arial"/>
                <a:cs typeface="Arial"/>
              </a:rPr>
              <a:t>Bendaha Sekolah </a:t>
            </a:r>
            <a:r>
              <a:rPr sz="1400" b="1" spc="-10" dirty="0">
                <a:latin typeface="Arial"/>
                <a:cs typeface="Arial"/>
              </a:rPr>
              <a:t>dan </a:t>
            </a:r>
            <a:r>
              <a:rPr sz="1400" b="1" spc="-25" dirty="0">
                <a:latin typeface="Arial"/>
                <a:cs typeface="Arial"/>
              </a:rPr>
              <a:t>Guru </a:t>
            </a:r>
            <a:r>
              <a:rPr sz="1400" b="1" spc="-10" dirty="0">
                <a:latin typeface="Arial"/>
                <a:cs typeface="Arial"/>
              </a:rPr>
              <a:t>jenjang </a:t>
            </a:r>
            <a:r>
              <a:rPr sz="1400" b="1" spc="-25" dirty="0">
                <a:latin typeface="Arial"/>
                <a:cs typeface="Arial"/>
              </a:rPr>
              <a:t>PAUD/TK,SD, </a:t>
            </a:r>
            <a:r>
              <a:rPr sz="1400" b="1" spc="-75" dirty="0">
                <a:latin typeface="Arial"/>
                <a:cs typeface="Arial"/>
              </a:rPr>
              <a:t>SMP, </a:t>
            </a:r>
            <a:r>
              <a:rPr sz="1400" b="1" spc="5" dirty="0">
                <a:latin typeface="Arial"/>
                <a:cs typeface="Arial"/>
              </a:rPr>
              <a:t>SMA, </a:t>
            </a:r>
            <a:r>
              <a:rPr sz="1400" b="1" spc="-10" dirty="0">
                <a:latin typeface="Arial"/>
                <a:cs typeface="Arial"/>
              </a:rPr>
              <a:t>SMK) </a:t>
            </a:r>
            <a:r>
              <a:rPr sz="1400" b="1" dirty="0">
                <a:latin typeface="Arial"/>
                <a:cs typeface="Arial"/>
              </a:rPr>
              <a:t>di </a:t>
            </a:r>
            <a:r>
              <a:rPr sz="1400" b="1" spc="-30" dirty="0">
                <a:latin typeface="Arial"/>
                <a:cs typeface="Arial"/>
              </a:rPr>
              <a:t>Balai  </a:t>
            </a:r>
            <a:r>
              <a:rPr sz="1400" b="1" spc="-5" dirty="0">
                <a:latin typeface="Arial"/>
                <a:cs typeface="Arial"/>
              </a:rPr>
              <a:t>Diklat/P2KPTK2 </a:t>
            </a:r>
            <a:r>
              <a:rPr sz="1400" b="1" spc="-25" dirty="0">
                <a:latin typeface="Arial"/>
                <a:cs typeface="Arial"/>
              </a:rPr>
              <a:t>(Pusat </a:t>
            </a:r>
            <a:r>
              <a:rPr sz="1400" b="1" spc="-20" dirty="0">
                <a:latin typeface="Arial"/>
                <a:cs typeface="Arial"/>
              </a:rPr>
              <a:t>Pengembangan </a:t>
            </a:r>
            <a:r>
              <a:rPr sz="1400" b="1" spc="-25" dirty="0">
                <a:latin typeface="Arial"/>
                <a:cs typeface="Arial"/>
              </a:rPr>
              <a:t>Kompetensi </a:t>
            </a:r>
            <a:r>
              <a:rPr sz="1400" b="1" spc="-10" dirty="0">
                <a:latin typeface="Arial"/>
                <a:cs typeface="Arial"/>
              </a:rPr>
              <a:t>Pendidik, </a:t>
            </a:r>
            <a:r>
              <a:rPr sz="1400" b="1" spc="-45" dirty="0">
                <a:latin typeface="Arial"/>
                <a:cs typeface="Arial"/>
              </a:rPr>
              <a:t>Tenaga </a:t>
            </a:r>
            <a:r>
              <a:rPr sz="1400" b="1" spc="-15" dirty="0">
                <a:latin typeface="Arial"/>
                <a:cs typeface="Arial"/>
              </a:rPr>
              <a:t>Kependidikan </a:t>
            </a:r>
            <a:r>
              <a:rPr sz="1400" b="1" spc="-10" dirty="0">
                <a:latin typeface="Arial"/>
                <a:cs typeface="Arial"/>
              </a:rPr>
              <a:t>dan </a:t>
            </a:r>
            <a:r>
              <a:rPr sz="1400" b="1" spc="-15" dirty="0">
                <a:latin typeface="Arial"/>
                <a:cs typeface="Arial"/>
              </a:rPr>
              <a:t>Kejuruan) Kota  </a:t>
            </a:r>
            <a:r>
              <a:rPr sz="1400" b="1" spc="-20" dirty="0">
                <a:latin typeface="Arial"/>
                <a:cs typeface="Arial"/>
              </a:rPr>
              <a:t>Administrasi </a:t>
            </a:r>
            <a:r>
              <a:rPr sz="1400" b="1" spc="-15" dirty="0">
                <a:latin typeface="Arial"/>
                <a:cs typeface="Arial"/>
              </a:rPr>
              <a:t>Jakarta </a:t>
            </a:r>
            <a:r>
              <a:rPr sz="1400" b="1" spc="-40" dirty="0">
                <a:latin typeface="Arial"/>
                <a:cs typeface="Arial"/>
              </a:rPr>
              <a:t>Pusat </a:t>
            </a:r>
            <a:r>
              <a:rPr sz="1400" b="1" spc="50" dirty="0">
                <a:latin typeface="Arial"/>
                <a:cs typeface="Arial"/>
              </a:rPr>
              <a:t>(</a:t>
            </a:r>
            <a:r>
              <a:rPr sz="1400" b="1" spc="85" dirty="0">
                <a:latin typeface="Arial"/>
                <a:cs typeface="Arial"/>
              </a:rPr>
              <a:t> </a:t>
            </a:r>
            <a:r>
              <a:rPr sz="1400" b="1" spc="30" dirty="0">
                <a:latin typeface="Arial"/>
                <a:cs typeface="Arial"/>
              </a:rPr>
              <a:t>2015-2017)</a:t>
            </a:r>
            <a:endParaRPr sz="1400" dirty="0">
              <a:latin typeface="Arial"/>
              <a:cs typeface="Arial"/>
            </a:endParaRPr>
          </a:p>
          <a:p>
            <a:pPr marL="12065" algn="just">
              <a:lnSpc>
                <a:spcPct val="100000"/>
              </a:lnSpc>
              <a:spcBef>
                <a:spcPts val="705"/>
              </a:spcBef>
              <a:tabLst>
                <a:tab pos="214629" algn="l"/>
              </a:tabLst>
            </a:pPr>
            <a:r>
              <a:rPr lang="en-US" sz="1400" b="1" spc="-120" dirty="0" smtClean="0">
                <a:latin typeface="Arial"/>
                <a:cs typeface="Arial"/>
              </a:rPr>
              <a:t>16. </a:t>
            </a:r>
            <a:r>
              <a:rPr sz="1400" b="1" spc="-120" dirty="0" smtClean="0">
                <a:latin typeface="Arial"/>
                <a:cs typeface="Arial"/>
              </a:rPr>
              <a:t>PJBA</a:t>
            </a:r>
            <a:r>
              <a:rPr sz="1400" b="1" spc="145" dirty="0" smtClean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dan </a:t>
            </a:r>
            <a:r>
              <a:rPr sz="1400" b="1" spc="-25" dirty="0">
                <a:latin typeface="Arial"/>
                <a:cs typeface="Arial"/>
              </a:rPr>
              <a:t>Penilai </a:t>
            </a:r>
            <a:r>
              <a:rPr sz="1400" b="1" spc="-55" dirty="0">
                <a:latin typeface="Arial"/>
                <a:cs typeface="Arial"/>
              </a:rPr>
              <a:t>seleksi </a:t>
            </a:r>
            <a:r>
              <a:rPr sz="1400" b="1" spc="-30" dirty="0">
                <a:latin typeface="Arial"/>
                <a:cs typeface="Arial"/>
              </a:rPr>
              <a:t>calon pengawas </a:t>
            </a:r>
            <a:r>
              <a:rPr sz="1400" b="1" spc="-10" dirty="0">
                <a:latin typeface="Arial"/>
                <a:cs typeface="Arial"/>
              </a:rPr>
              <a:t>DKI </a:t>
            </a:r>
            <a:r>
              <a:rPr sz="1400" b="1" spc="-15" dirty="0">
                <a:latin typeface="Arial"/>
                <a:cs typeface="Arial"/>
              </a:rPr>
              <a:t>Jakarta </a:t>
            </a:r>
            <a:r>
              <a:rPr sz="1400" b="1" dirty="0" err="1">
                <a:latin typeface="Arial"/>
                <a:cs typeface="Arial"/>
              </a:rPr>
              <a:t>tahun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b="1" spc="15" dirty="0" smtClean="0">
                <a:latin typeface="Arial"/>
                <a:cs typeface="Arial"/>
              </a:rPr>
              <a:t>2007.</a:t>
            </a:r>
            <a:r>
              <a:rPr lang="en-US" sz="1400" dirty="0" smtClean="0">
                <a:latin typeface="Arial"/>
                <a:cs typeface="Arial"/>
              </a:rPr>
              <a:t>17. </a:t>
            </a:r>
            <a:r>
              <a:rPr sz="1400" b="1" spc="-120" dirty="0" smtClean="0">
                <a:latin typeface="Arial"/>
                <a:cs typeface="Arial"/>
              </a:rPr>
              <a:t>PJBA </a:t>
            </a:r>
            <a:r>
              <a:rPr sz="1400" b="1" spc="-10" dirty="0">
                <a:latin typeface="Arial"/>
                <a:cs typeface="Arial"/>
              </a:rPr>
              <a:t>dan </a:t>
            </a:r>
            <a:r>
              <a:rPr sz="1400" b="1" spc="5" dirty="0">
                <a:latin typeface="Arial"/>
                <a:cs typeface="Arial"/>
              </a:rPr>
              <a:t>Master </a:t>
            </a:r>
            <a:r>
              <a:rPr sz="1400" b="1" spc="-25" dirty="0">
                <a:latin typeface="Arial"/>
                <a:cs typeface="Arial"/>
              </a:rPr>
              <a:t>Trainer </a:t>
            </a:r>
            <a:r>
              <a:rPr sz="1400" b="1" spc="-55" dirty="0">
                <a:latin typeface="Arial"/>
                <a:cs typeface="Arial"/>
              </a:rPr>
              <a:t>seleksi </a:t>
            </a:r>
            <a:r>
              <a:rPr sz="1400" b="1" spc="-35" dirty="0">
                <a:latin typeface="Arial"/>
                <a:cs typeface="Arial"/>
              </a:rPr>
              <a:t>calon </a:t>
            </a:r>
            <a:r>
              <a:rPr sz="1400" b="1" spc="-25" dirty="0">
                <a:latin typeface="Arial"/>
                <a:cs typeface="Arial"/>
              </a:rPr>
              <a:t>pengawas </a:t>
            </a:r>
            <a:r>
              <a:rPr sz="1400" b="1" spc="-60" dirty="0">
                <a:latin typeface="Arial"/>
                <a:cs typeface="Arial"/>
              </a:rPr>
              <a:t>Kepsek </a:t>
            </a:r>
            <a:r>
              <a:rPr sz="1400" b="1" spc="-10" dirty="0">
                <a:latin typeface="Arial"/>
                <a:cs typeface="Arial"/>
              </a:rPr>
              <a:t>jenjang </a:t>
            </a:r>
            <a:r>
              <a:rPr sz="1400" b="1" spc="-45" dirty="0">
                <a:latin typeface="Arial"/>
                <a:cs typeface="Arial"/>
              </a:rPr>
              <a:t>SMP,SMA </a:t>
            </a:r>
            <a:r>
              <a:rPr sz="1400" b="1" spc="-5" dirty="0">
                <a:latin typeface="Arial"/>
                <a:cs typeface="Arial"/>
              </a:rPr>
              <a:t>dan </a:t>
            </a:r>
            <a:r>
              <a:rPr sz="1400" b="1" spc="-25" dirty="0">
                <a:latin typeface="Arial"/>
                <a:cs typeface="Arial"/>
              </a:rPr>
              <a:t>SMK se-provinsi </a:t>
            </a:r>
            <a:r>
              <a:rPr sz="1400" b="1" spc="-15" dirty="0">
                <a:latin typeface="Arial"/>
                <a:cs typeface="Arial"/>
              </a:rPr>
              <a:t>DKI </a:t>
            </a:r>
            <a:r>
              <a:rPr sz="1400" b="1" spc="-20" dirty="0">
                <a:latin typeface="Arial"/>
                <a:cs typeface="Arial"/>
              </a:rPr>
              <a:t>Jakarta  </a:t>
            </a:r>
            <a:r>
              <a:rPr sz="1400" b="1" spc="-25" dirty="0">
                <a:latin typeface="Arial"/>
                <a:cs typeface="Arial"/>
              </a:rPr>
              <a:t>bersama </a:t>
            </a:r>
            <a:r>
              <a:rPr sz="1400" b="1" spc="-90" dirty="0">
                <a:latin typeface="Arial"/>
                <a:cs typeface="Arial"/>
              </a:rPr>
              <a:t>LP2KS </a:t>
            </a:r>
            <a:r>
              <a:rPr sz="1400" b="1" spc="-35" dirty="0">
                <a:latin typeface="Arial"/>
                <a:cs typeface="Arial"/>
              </a:rPr>
              <a:t>Solo </a:t>
            </a:r>
            <a:r>
              <a:rPr sz="1400" b="1" spc="5" dirty="0" err="1">
                <a:latin typeface="Arial"/>
                <a:cs typeface="Arial"/>
              </a:rPr>
              <a:t>tahun</a:t>
            </a:r>
            <a:r>
              <a:rPr sz="1400" b="1" spc="80" dirty="0">
                <a:latin typeface="Arial"/>
                <a:cs typeface="Arial"/>
              </a:rPr>
              <a:t> </a:t>
            </a:r>
            <a:r>
              <a:rPr sz="1400" b="1" spc="15" dirty="0" smtClean="0">
                <a:latin typeface="Arial"/>
                <a:cs typeface="Arial"/>
              </a:rPr>
              <a:t>2013.</a:t>
            </a:r>
            <a:endParaRPr lang="en-US" sz="1400" dirty="0">
              <a:latin typeface="Arial"/>
              <a:cs typeface="Arial"/>
            </a:endParaRPr>
          </a:p>
          <a:p>
            <a:pPr marL="12065" algn="just">
              <a:lnSpc>
                <a:spcPct val="100000"/>
              </a:lnSpc>
              <a:spcBef>
                <a:spcPts val="705"/>
              </a:spcBef>
              <a:tabLst>
                <a:tab pos="214629" algn="l"/>
              </a:tabLst>
            </a:pPr>
            <a:r>
              <a:rPr lang="en-US" sz="1400" b="1" spc="-120" dirty="0" smtClean="0">
                <a:latin typeface="Arial"/>
                <a:cs typeface="Arial"/>
              </a:rPr>
              <a:t>17. </a:t>
            </a:r>
            <a:r>
              <a:rPr sz="1400" b="1" spc="-120" dirty="0" smtClean="0">
                <a:latin typeface="Arial"/>
                <a:cs typeface="Arial"/>
              </a:rPr>
              <a:t>PJBA </a:t>
            </a:r>
            <a:r>
              <a:rPr sz="1400" b="1" spc="15" dirty="0">
                <a:latin typeface="Arial"/>
                <a:cs typeface="Arial"/>
              </a:rPr>
              <a:t>Diklat-diklat </a:t>
            </a:r>
            <a:r>
              <a:rPr sz="1400" b="1" spc="-20" dirty="0">
                <a:latin typeface="Arial"/>
                <a:cs typeface="Arial"/>
              </a:rPr>
              <a:t>Guru, </a:t>
            </a:r>
            <a:r>
              <a:rPr sz="1400" b="1" spc="-35" dirty="0">
                <a:latin typeface="Arial"/>
                <a:cs typeface="Arial"/>
              </a:rPr>
              <a:t>Kepala Sekolah </a:t>
            </a:r>
            <a:r>
              <a:rPr sz="1400" b="1" spc="180" dirty="0">
                <a:latin typeface="Arial"/>
                <a:cs typeface="Arial"/>
              </a:rPr>
              <a:t>&amp; </a:t>
            </a:r>
            <a:r>
              <a:rPr sz="1400" b="1" spc="-45" dirty="0">
                <a:latin typeface="Arial"/>
                <a:cs typeface="Arial"/>
              </a:rPr>
              <a:t>Pengawas </a:t>
            </a:r>
            <a:r>
              <a:rPr sz="1400" b="1" spc="-30" dirty="0">
                <a:latin typeface="Arial"/>
                <a:cs typeface="Arial"/>
              </a:rPr>
              <a:t>sekolah-sekolah </a:t>
            </a:r>
            <a:r>
              <a:rPr sz="1400" b="1" spc="-10" dirty="0">
                <a:latin typeface="Arial"/>
                <a:cs typeface="Arial"/>
              </a:rPr>
              <a:t>binaan </a:t>
            </a:r>
            <a:r>
              <a:rPr sz="1400" b="1" spc="-30" dirty="0">
                <a:latin typeface="Arial"/>
                <a:cs typeface="Arial"/>
              </a:rPr>
              <a:t>Astra </a:t>
            </a:r>
            <a:r>
              <a:rPr sz="1400" b="1" spc="-10" dirty="0">
                <a:latin typeface="Arial"/>
                <a:cs typeface="Arial"/>
              </a:rPr>
              <a:t>Internasional </a:t>
            </a:r>
            <a:r>
              <a:rPr sz="1400" b="1" spc="20" dirty="0">
                <a:latin typeface="Arial"/>
                <a:cs typeface="Arial"/>
              </a:rPr>
              <a:t>2005 </a:t>
            </a:r>
            <a:r>
              <a:rPr sz="1400" b="1" spc="-85" dirty="0">
                <a:latin typeface="Arial"/>
                <a:cs typeface="Arial"/>
              </a:rPr>
              <a:t>sd  </a:t>
            </a:r>
            <a:r>
              <a:rPr sz="1400" b="1" spc="15" dirty="0">
                <a:latin typeface="Arial"/>
                <a:cs typeface="Arial"/>
              </a:rPr>
              <a:t>2008.</a:t>
            </a:r>
            <a:endParaRPr sz="1400" dirty="0">
              <a:latin typeface="Arial"/>
              <a:cs typeface="Arial"/>
            </a:endParaRPr>
          </a:p>
          <a:p>
            <a:pPr marL="12065" marR="6350" algn="just">
              <a:lnSpc>
                <a:spcPts val="1510"/>
              </a:lnSpc>
              <a:spcBef>
                <a:spcPts val="880"/>
              </a:spcBef>
              <a:tabLst>
                <a:tab pos="214629" algn="l"/>
              </a:tabLst>
            </a:pPr>
            <a:r>
              <a:rPr lang="en-US" sz="1400" b="1" spc="-120" dirty="0" smtClean="0">
                <a:latin typeface="Arial"/>
                <a:cs typeface="Arial"/>
              </a:rPr>
              <a:t>18. </a:t>
            </a:r>
            <a:r>
              <a:rPr sz="1400" b="1" spc="-120" dirty="0" smtClean="0">
                <a:latin typeface="Arial"/>
                <a:cs typeface="Arial"/>
              </a:rPr>
              <a:t>PJBA </a:t>
            </a:r>
            <a:r>
              <a:rPr sz="1400" b="1" spc="10" dirty="0">
                <a:latin typeface="Arial"/>
                <a:cs typeface="Arial"/>
              </a:rPr>
              <a:t>Diklat </a:t>
            </a:r>
            <a:r>
              <a:rPr sz="1400" b="1" spc="-5" dirty="0">
                <a:latin typeface="Arial"/>
                <a:cs typeface="Arial"/>
              </a:rPr>
              <a:t>bagi </a:t>
            </a:r>
            <a:r>
              <a:rPr sz="1400" b="1" spc="-15" dirty="0">
                <a:latin typeface="Arial"/>
                <a:cs typeface="Arial"/>
              </a:rPr>
              <a:t>Guru-Guru </a:t>
            </a:r>
            <a:r>
              <a:rPr sz="1400" b="1" dirty="0">
                <a:latin typeface="Arial"/>
                <a:cs typeface="Arial"/>
              </a:rPr>
              <a:t>di </a:t>
            </a:r>
            <a:r>
              <a:rPr sz="1400" b="1" spc="-5" dirty="0">
                <a:latin typeface="Arial"/>
                <a:cs typeface="Arial"/>
              </a:rPr>
              <a:t>lingkungan </a:t>
            </a:r>
            <a:r>
              <a:rPr sz="1400" b="1" spc="-40" dirty="0">
                <a:latin typeface="Arial"/>
                <a:cs typeface="Arial"/>
              </a:rPr>
              <a:t>Dinas </a:t>
            </a:r>
            <a:r>
              <a:rPr sz="1400" b="1" spc="-20" dirty="0">
                <a:latin typeface="Arial"/>
                <a:cs typeface="Arial"/>
              </a:rPr>
              <a:t>Pendidikan </a:t>
            </a:r>
            <a:r>
              <a:rPr sz="1400" b="1" spc="-35" dirty="0">
                <a:latin typeface="Arial"/>
                <a:cs typeface="Arial"/>
              </a:rPr>
              <a:t>Kab. </a:t>
            </a:r>
            <a:r>
              <a:rPr sz="1400" b="1" spc="-45" dirty="0">
                <a:latin typeface="Arial"/>
                <a:cs typeface="Arial"/>
              </a:rPr>
              <a:t>Tojo </a:t>
            </a:r>
            <a:r>
              <a:rPr sz="1400" b="1" spc="5" dirty="0">
                <a:latin typeface="Arial"/>
                <a:cs typeface="Arial"/>
              </a:rPr>
              <a:t>Una-Una </a:t>
            </a:r>
            <a:r>
              <a:rPr sz="1400" b="1" spc="-45" dirty="0">
                <a:latin typeface="Arial"/>
                <a:cs typeface="Arial"/>
              </a:rPr>
              <a:t>Sulawesi </a:t>
            </a:r>
            <a:r>
              <a:rPr sz="1400" b="1" spc="-40" dirty="0">
                <a:latin typeface="Arial"/>
                <a:cs typeface="Arial"/>
              </a:rPr>
              <a:t>Tengah </a:t>
            </a:r>
            <a:r>
              <a:rPr sz="1400" b="1" spc="40" dirty="0">
                <a:latin typeface="Arial"/>
                <a:cs typeface="Arial"/>
              </a:rPr>
              <a:t>2012-  </a:t>
            </a:r>
            <a:r>
              <a:rPr sz="1400" b="1" spc="15" dirty="0">
                <a:latin typeface="Arial"/>
                <a:cs typeface="Arial"/>
              </a:rPr>
              <a:t>2015.</a:t>
            </a:r>
            <a:endParaRPr sz="1400" dirty="0">
              <a:latin typeface="Arial"/>
              <a:cs typeface="Arial"/>
            </a:endParaRPr>
          </a:p>
          <a:p>
            <a:pPr marL="12065" algn="just">
              <a:lnSpc>
                <a:spcPct val="100000"/>
              </a:lnSpc>
              <a:spcBef>
                <a:spcPts val="700"/>
              </a:spcBef>
              <a:tabLst>
                <a:tab pos="316230" algn="l"/>
              </a:tabLst>
            </a:pPr>
            <a:r>
              <a:rPr lang="en-US" sz="1400" b="1" spc="-120" dirty="0" smtClean="0">
                <a:latin typeface="Arial"/>
                <a:cs typeface="Arial"/>
              </a:rPr>
              <a:t>19. </a:t>
            </a:r>
            <a:r>
              <a:rPr sz="1400" b="1" spc="-120" dirty="0" smtClean="0">
                <a:latin typeface="Arial"/>
                <a:cs typeface="Arial"/>
              </a:rPr>
              <a:t>PJBA </a:t>
            </a:r>
            <a:r>
              <a:rPr sz="1400" b="1" spc="15" dirty="0">
                <a:latin typeface="Arial"/>
                <a:cs typeface="Arial"/>
              </a:rPr>
              <a:t>Diklat-Diklat </a:t>
            </a:r>
            <a:r>
              <a:rPr sz="1400" b="1" spc="-10" dirty="0">
                <a:latin typeface="Arial"/>
                <a:cs typeface="Arial"/>
              </a:rPr>
              <a:t>Kepemimpinan </a:t>
            </a:r>
            <a:r>
              <a:rPr sz="1400" b="1" spc="-5" dirty="0">
                <a:latin typeface="Arial"/>
                <a:cs typeface="Arial"/>
              </a:rPr>
              <a:t>dan </a:t>
            </a:r>
            <a:r>
              <a:rPr sz="1400" b="1" spc="-35" dirty="0">
                <a:latin typeface="Arial"/>
                <a:cs typeface="Arial"/>
              </a:rPr>
              <a:t>Kekepalasekolahan </a:t>
            </a:r>
            <a:r>
              <a:rPr sz="1400" b="1" spc="10" dirty="0">
                <a:latin typeface="Arial"/>
                <a:cs typeface="Arial"/>
              </a:rPr>
              <a:t>di </a:t>
            </a:r>
            <a:r>
              <a:rPr sz="1400" b="1" spc="-30" dirty="0">
                <a:latin typeface="Arial"/>
                <a:cs typeface="Arial"/>
              </a:rPr>
              <a:t>LPMP </a:t>
            </a:r>
            <a:r>
              <a:rPr sz="1400" b="1" spc="-15" dirty="0">
                <a:latin typeface="Arial"/>
                <a:cs typeface="Arial"/>
              </a:rPr>
              <a:t>DKI Jakarta</a:t>
            </a:r>
            <a:r>
              <a:rPr sz="1400" b="1" spc="-180" dirty="0">
                <a:latin typeface="Arial"/>
                <a:cs typeface="Arial"/>
              </a:rPr>
              <a:t> </a:t>
            </a:r>
            <a:r>
              <a:rPr sz="1400" b="1" spc="25" dirty="0">
                <a:latin typeface="Arial"/>
                <a:cs typeface="Arial"/>
              </a:rPr>
              <a:t>2008-2019.</a:t>
            </a:r>
            <a:endParaRPr sz="1400" dirty="0">
              <a:latin typeface="Arial"/>
              <a:cs typeface="Arial"/>
            </a:endParaRPr>
          </a:p>
          <a:p>
            <a:pPr marL="12065" marR="8255" algn="just">
              <a:lnSpc>
                <a:spcPts val="1510"/>
              </a:lnSpc>
              <a:spcBef>
                <a:spcPts val="900"/>
              </a:spcBef>
              <a:tabLst>
                <a:tab pos="316230" algn="l"/>
              </a:tabLst>
            </a:pPr>
            <a:r>
              <a:rPr lang="en-US" sz="1400" b="1" spc="-120" dirty="0" smtClean="0">
                <a:latin typeface="Arial"/>
                <a:cs typeface="Arial"/>
              </a:rPr>
              <a:t>20. </a:t>
            </a:r>
            <a:r>
              <a:rPr sz="1400" b="1" spc="-120" dirty="0" smtClean="0">
                <a:latin typeface="Arial"/>
                <a:cs typeface="Arial"/>
              </a:rPr>
              <a:t>PJBA </a:t>
            </a:r>
            <a:r>
              <a:rPr sz="1400" b="1" spc="-50" dirty="0">
                <a:latin typeface="Arial"/>
                <a:cs typeface="Arial"/>
              </a:rPr>
              <a:t>Seleksi </a:t>
            </a:r>
            <a:r>
              <a:rPr sz="1400" b="1" spc="-10" dirty="0">
                <a:latin typeface="Arial"/>
                <a:cs typeface="Arial"/>
              </a:rPr>
              <a:t>dan </a:t>
            </a:r>
            <a:r>
              <a:rPr sz="1400" b="1" spc="-30" dirty="0">
                <a:latin typeface="Arial"/>
                <a:cs typeface="Arial"/>
              </a:rPr>
              <a:t>Penyiapan Supervisor </a:t>
            </a:r>
            <a:r>
              <a:rPr sz="1400" b="1" spc="-5" dirty="0">
                <a:latin typeface="Arial"/>
                <a:cs typeface="Arial"/>
              </a:rPr>
              <a:t>Akademik </a:t>
            </a:r>
            <a:r>
              <a:rPr sz="1400" b="1" spc="-100" dirty="0">
                <a:latin typeface="Arial"/>
                <a:cs typeface="Arial"/>
              </a:rPr>
              <a:t>BPK </a:t>
            </a:r>
            <a:r>
              <a:rPr sz="1400" b="1" spc="-25" dirty="0">
                <a:latin typeface="Arial"/>
                <a:cs typeface="Arial"/>
              </a:rPr>
              <a:t>Penabur </a:t>
            </a:r>
            <a:r>
              <a:rPr sz="1400" b="1" spc="-30" dirty="0">
                <a:latin typeface="Arial"/>
                <a:cs typeface="Arial"/>
              </a:rPr>
              <a:t>seJAbodetabek </a:t>
            </a:r>
            <a:r>
              <a:rPr sz="1400" b="1" dirty="0">
                <a:latin typeface="Arial"/>
                <a:cs typeface="Arial"/>
              </a:rPr>
              <a:t>tahun </a:t>
            </a:r>
            <a:r>
              <a:rPr sz="1400" b="1" spc="35" dirty="0">
                <a:latin typeface="Arial"/>
                <a:cs typeface="Arial"/>
              </a:rPr>
              <a:t>2010-2012 </a:t>
            </a:r>
            <a:r>
              <a:rPr sz="1400" b="1" spc="-10" dirty="0">
                <a:latin typeface="Arial"/>
                <a:cs typeface="Arial"/>
              </a:rPr>
              <a:t>dan  </a:t>
            </a:r>
            <a:r>
              <a:rPr sz="1400" b="1" spc="30" dirty="0">
                <a:latin typeface="Arial"/>
                <a:cs typeface="Arial"/>
              </a:rPr>
              <a:t>2018-2019 </a:t>
            </a:r>
            <a:r>
              <a:rPr sz="1400" b="1" spc="20" dirty="0">
                <a:latin typeface="Arial"/>
                <a:cs typeface="Arial"/>
              </a:rPr>
              <a:t>456</a:t>
            </a:r>
            <a:r>
              <a:rPr sz="1400" b="1" spc="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orang.</a:t>
            </a:r>
            <a:endParaRPr sz="1400" dirty="0">
              <a:latin typeface="Arial"/>
              <a:cs typeface="Arial"/>
            </a:endParaRPr>
          </a:p>
          <a:p>
            <a:pPr marL="12065" marR="5080" algn="just">
              <a:lnSpc>
                <a:spcPts val="1510"/>
              </a:lnSpc>
              <a:spcBef>
                <a:spcPts val="895"/>
              </a:spcBef>
              <a:tabLst>
                <a:tab pos="316230" algn="l"/>
              </a:tabLst>
            </a:pPr>
            <a:r>
              <a:rPr lang="en-US" sz="1400" b="1" spc="-120" dirty="0" smtClean="0">
                <a:latin typeface="Arial"/>
                <a:cs typeface="Arial"/>
              </a:rPr>
              <a:t>21. </a:t>
            </a:r>
            <a:r>
              <a:rPr sz="1400" b="1" spc="-120" dirty="0" smtClean="0">
                <a:latin typeface="Arial"/>
                <a:cs typeface="Arial"/>
              </a:rPr>
              <a:t>PJBA</a:t>
            </a:r>
            <a:r>
              <a:rPr sz="1400" b="1" spc="145" dirty="0" smtClean="0">
                <a:latin typeface="Arial"/>
                <a:cs typeface="Arial"/>
              </a:rPr>
              <a:t> </a:t>
            </a:r>
            <a:r>
              <a:rPr sz="1400" b="1" spc="20" dirty="0">
                <a:latin typeface="Arial"/>
                <a:cs typeface="Arial"/>
              </a:rPr>
              <a:t>Diklat-Diklat </a:t>
            </a:r>
            <a:r>
              <a:rPr sz="1400" b="1" spc="-15" dirty="0">
                <a:latin typeface="Arial"/>
                <a:cs typeface="Arial"/>
              </a:rPr>
              <a:t>Kepala-kepala </a:t>
            </a:r>
            <a:r>
              <a:rPr sz="1400" b="1" spc="-35" dirty="0">
                <a:latin typeface="Arial"/>
                <a:cs typeface="Arial"/>
              </a:rPr>
              <a:t>Sekolah </a:t>
            </a:r>
            <a:r>
              <a:rPr sz="1400" b="1" spc="-15" dirty="0">
                <a:latin typeface="Arial"/>
                <a:cs typeface="Arial"/>
              </a:rPr>
              <a:t>SMK, </a:t>
            </a:r>
            <a:r>
              <a:rPr sz="1400" b="1" spc="-30" dirty="0">
                <a:latin typeface="Arial"/>
                <a:cs typeface="Arial"/>
              </a:rPr>
              <a:t>Wakasek </a:t>
            </a:r>
            <a:r>
              <a:rPr sz="1400" b="1" spc="-10" dirty="0">
                <a:latin typeface="Arial"/>
                <a:cs typeface="Arial"/>
              </a:rPr>
              <a:t>dan </a:t>
            </a:r>
            <a:r>
              <a:rPr sz="1400" b="1" spc="-5" dirty="0">
                <a:latin typeface="Arial"/>
                <a:cs typeface="Arial"/>
              </a:rPr>
              <a:t>Guru-guru </a:t>
            </a:r>
            <a:r>
              <a:rPr sz="1400" b="1" spc="-25" dirty="0">
                <a:latin typeface="Arial"/>
                <a:cs typeface="Arial"/>
              </a:rPr>
              <a:t>SMK </a:t>
            </a:r>
            <a:r>
              <a:rPr sz="1400" b="1" spc="-45" dirty="0">
                <a:latin typeface="Arial"/>
                <a:cs typeface="Arial"/>
              </a:rPr>
              <a:t>sukudinas  </a:t>
            </a:r>
            <a:r>
              <a:rPr sz="1400" b="1" spc="10" dirty="0">
                <a:latin typeface="Arial"/>
                <a:cs typeface="Arial"/>
              </a:rPr>
              <a:t>Dikmenti  </a:t>
            </a:r>
            <a:r>
              <a:rPr sz="1400" b="1" dirty="0">
                <a:latin typeface="Arial"/>
                <a:cs typeface="Arial"/>
              </a:rPr>
              <a:t>(pendidikan </a:t>
            </a:r>
            <a:r>
              <a:rPr sz="1400" b="1" spc="-10" dirty="0">
                <a:latin typeface="Arial"/>
                <a:cs typeface="Arial"/>
              </a:rPr>
              <a:t>menengah </a:t>
            </a:r>
            <a:r>
              <a:rPr sz="1400" b="1" spc="15" dirty="0">
                <a:latin typeface="Arial"/>
                <a:cs typeface="Arial"/>
              </a:rPr>
              <a:t>tinggi/kejuruan) </a:t>
            </a:r>
            <a:r>
              <a:rPr sz="1400" b="1" spc="-15" dirty="0">
                <a:latin typeface="Arial"/>
                <a:cs typeface="Arial"/>
              </a:rPr>
              <a:t>Jakarta </a:t>
            </a:r>
            <a:r>
              <a:rPr sz="1400" b="1" spc="5" dirty="0">
                <a:latin typeface="Arial"/>
                <a:cs typeface="Arial"/>
              </a:rPr>
              <a:t>Timur </a:t>
            </a:r>
            <a:r>
              <a:rPr sz="1400" b="1" spc="25" dirty="0">
                <a:latin typeface="Arial"/>
                <a:cs typeface="Arial"/>
              </a:rPr>
              <a:t>2004 </a:t>
            </a:r>
            <a:r>
              <a:rPr sz="1400" b="1" spc="-85" dirty="0">
                <a:latin typeface="Arial"/>
                <a:cs typeface="Arial"/>
              </a:rPr>
              <a:t>sd</a:t>
            </a:r>
            <a:r>
              <a:rPr sz="1400" b="1" spc="-145" dirty="0">
                <a:latin typeface="Arial"/>
                <a:cs typeface="Arial"/>
              </a:rPr>
              <a:t> </a:t>
            </a:r>
            <a:r>
              <a:rPr sz="1400" b="1" spc="15" dirty="0">
                <a:latin typeface="Arial"/>
                <a:cs typeface="Arial"/>
              </a:rPr>
              <a:t>2006</a:t>
            </a:r>
            <a:r>
              <a:rPr sz="1400" b="1" spc="15" dirty="0" smtClean="0">
                <a:latin typeface="Arial"/>
                <a:cs typeface="Arial"/>
              </a:rPr>
              <a:t>.</a:t>
            </a:r>
            <a:endParaRPr lang="en-US" sz="1400" b="1" spc="15" dirty="0" smtClean="0">
              <a:latin typeface="Arial"/>
              <a:cs typeface="Arial"/>
            </a:endParaRPr>
          </a:p>
          <a:p>
            <a:pPr marL="12065" marR="5080" algn="just">
              <a:lnSpc>
                <a:spcPts val="1510"/>
              </a:lnSpc>
              <a:spcBef>
                <a:spcPts val="895"/>
              </a:spcBef>
              <a:tabLst>
                <a:tab pos="316230" algn="l"/>
              </a:tabLst>
            </a:pPr>
            <a:r>
              <a:rPr lang="en-US" sz="1400" b="1" spc="-120" dirty="0" smtClean="0">
                <a:latin typeface="Arial"/>
                <a:cs typeface="Arial"/>
              </a:rPr>
              <a:t>22. PJBA </a:t>
            </a:r>
            <a:r>
              <a:rPr lang="en-US" sz="1400" b="1" spc="35" dirty="0" err="1">
                <a:latin typeface="Arial"/>
                <a:cs typeface="Arial"/>
              </a:rPr>
              <a:t>Diklat-Diklat</a:t>
            </a:r>
            <a:r>
              <a:rPr lang="en-US" sz="1400" b="1" spc="35" dirty="0">
                <a:latin typeface="Arial"/>
                <a:cs typeface="Arial"/>
              </a:rPr>
              <a:t> </a:t>
            </a:r>
            <a:r>
              <a:rPr lang="en-US" sz="1400" b="1" spc="-25" dirty="0" err="1">
                <a:latin typeface="Arial"/>
                <a:cs typeface="Arial"/>
              </a:rPr>
              <a:t>Kepala</a:t>
            </a:r>
            <a:r>
              <a:rPr lang="en-US" sz="1400" b="1" spc="-25" dirty="0">
                <a:latin typeface="Arial"/>
                <a:cs typeface="Arial"/>
              </a:rPr>
              <a:t> </a:t>
            </a:r>
            <a:r>
              <a:rPr lang="en-US" sz="1400" b="1" spc="-25" dirty="0" err="1">
                <a:latin typeface="Arial"/>
                <a:cs typeface="Arial"/>
              </a:rPr>
              <a:t>Sekolah</a:t>
            </a:r>
            <a:r>
              <a:rPr lang="en-US" sz="1400" b="1" spc="-25" dirty="0">
                <a:latin typeface="Arial"/>
                <a:cs typeface="Arial"/>
              </a:rPr>
              <a:t> </a:t>
            </a:r>
            <a:r>
              <a:rPr lang="en-US" sz="1400" b="1" spc="5" dirty="0" err="1">
                <a:latin typeface="Arial"/>
                <a:cs typeface="Arial"/>
              </a:rPr>
              <a:t>dan</a:t>
            </a:r>
            <a:r>
              <a:rPr lang="en-US" sz="1400" b="1" spc="5" dirty="0">
                <a:latin typeface="Arial"/>
                <a:cs typeface="Arial"/>
              </a:rPr>
              <a:t> </a:t>
            </a:r>
            <a:r>
              <a:rPr lang="en-US" sz="1400" b="1" spc="10" dirty="0">
                <a:latin typeface="Arial"/>
                <a:cs typeface="Arial"/>
              </a:rPr>
              <a:t>Guru-guru </a:t>
            </a:r>
            <a:r>
              <a:rPr lang="en-US" sz="1400" b="1" spc="-55" dirty="0">
                <a:latin typeface="Arial"/>
                <a:cs typeface="Arial"/>
              </a:rPr>
              <a:t>SD </a:t>
            </a:r>
            <a:r>
              <a:rPr lang="en-US" sz="1400" b="1" spc="5" dirty="0" err="1">
                <a:latin typeface="Arial"/>
                <a:cs typeface="Arial"/>
              </a:rPr>
              <a:t>dan</a:t>
            </a:r>
            <a:r>
              <a:rPr lang="en-US" sz="1400" b="1" spc="5" dirty="0">
                <a:latin typeface="Arial"/>
                <a:cs typeface="Arial"/>
              </a:rPr>
              <a:t> </a:t>
            </a:r>
            <a:r>
              <a:rPr lang="en-US" sz="1400" b="1" spc="-5" dirty="0">
                <a:latin typeface="Arial"/>
                <a:cs typeface="Arial"/>
              </a:rPr>
              <a:t>SMP </a:t>
            </a:r>
            <a:r>
              <a:rPr lang="en-US" sz="1400" b="1" spc="25" dirty="0">
                <a:latin typeface="Arial"/>
                <a:cs typeface="Arial"/>
              </a:rPr>
              <a:t>di </a:t>
            </a:r>
            <a:r>
              <a:rPr lang="en-US" sz="1400" b="1" spc="10" dirty="0" err="1">
                <a:latin typeface="Arial"/>
                <a:cs typeface="Arial"/>
              </a:rPr>
              <a:t>lingkungan</a:t>
            </a:r>
            <a:r>
              <a:rPr lang="en-US" sz="1400" b="1" spc="10" dirty="0">
                <a:latin typeface="Arial"/>
                <a:cs typeface="Arial"/>
              </a:rPr>
              <a:t> </a:t>
            </a:r>
            <a:r>
              <a:rPr lang="en-US" sz="1400" b="1" spc="-35" dirty="0" err="1">
                <a:latin typeface="Arial"/>
                <a:cs typeface="Arial"/>
              </a:rPr>
              <a:t>sukudinas</a:t>
            </a:r>
            <a:r>
              <a:rPr lang="en-US" sz="1400" b="1" spc="-35" dirty="0">
                <a:latin typeface="Arial"/>
                <a:cs typeface="Arial"/>
              </a:rPr>
              <a:t>  </a:t>
            </a:r>
            <a:r>
              <a:rPr lang="en-US" sz="1400" b="1" spc="-15" dirty="0" err="1">
                <a:latin typeface="Arial"/>
                <a:cs typeface="Arial"/>
              </a:rPr>
              <a:t>Dikdas</a:t>
            </a:r>
            <a:r>
              <a:rPr lang="en-US" sz="1400" b="1" spc="-15" dirty="0">
                <a:latin typeface="Arial"/>
                <a:cs typeface="Arial"/>
              </a:rPr>
              <a:t> </a:t>
            </a:r>
            <a:r>
              <a:rPr lang="en-US" sz="1400" b="1" spc="15" dirty="0">
                <a:latin typeface="Arial"/>
                <a:cs typeface="Arial"/>
              </a:rPr>
              <a:t>(</a:t>
            </a:r>
            <a:r>
              <a:rPr lang="en-US" sz="1400" b="1" spc="15" dirty="0" err="1">
                <a:latin typeface="Arial"/>
                <a:cs typeface="Arial"/>
              </a:rPr>
              <a:t>pendidikan</a:t>
            </a:r>
            <a:r>
              <a:rPr lang="en-US" sz="1400" b="1" spc="15" dirty="0">
                <a:latin typeface="Arial"/>
                <a:cs typeface="Arial"/>
              </a:rPr>
              <a:t> </a:t>
            </a:r>
            <a:r>
              <a:rPr lang="en-US" sz="1400" b="1" spc="-15" dirty="0" err="1">
                <a:latin typeface="Arial"/>
                <a:cs typeface="Arial"/>
              </a:rPr>
              <a:t>dasar</a:t>
            </a:r>
            <a:r>
              <a:rPr lang="en-US" sz="1400" b="1" spc="-15" dirty="0">
                <a:latin typeface="Arial"/>
                <a:cs typeface="Arial"/>
              </a:rPr>
              <a:t>) </a:t>
            </a:r>
            <a:r>
              <a:rPr lang="en-US" sz="1400" b="1" spc="-5" dirty="0">
                <a:latin typeface="Arial"/>
                <a:cs typeface="Arial"/>
              </a:rPr>
              <a:t>Jakarta </a:t>
            </a:r>
            <a:r>
              <a:rPr lang="en-US" sz="1400" b="1" spc="-10" dirty="0">
                <a:latin typeface="Arial"/>
                <a:cs typeface="Arial"/>
              </a:rPr>
              <a:t>Barat </a:t>
            </a:r>
            <a:r>
              <a:rPr lang="en-US" sz="1400" b="1" spc="45" dirty="0">
                <a:latin typeface="Arial"/>
                <a:cs typeface="Arial"/>
              </a:rPr>
              <a:t>2004 </a:t>
            </a:r>
            <a:r>
              <a:rPr lang="en-US" sz="1400" b="1" spc="-70" dirty="0" err="1">
                <a:latin typeface="Arial"/>
                <a:cs typeface="Arial"/>
              </a:rPr>
              <a:t>sd</a:t>
            </a:r>
            <a:r>
              <a:rPr lang="en-US" sz="1400" b="1" spc="-130" dirty="0">
                <a:latin typeface="Arial"/>
                <a:cs typeface="Arial"/>
              </a:rPr>
              <a:t> </a:t>
            </a:r>
            <a:r>
              <a:rPr lang="en-US" sz="1400" b="1" spc="45" dirty="0">
                <a:latin typeface="Arial"/>
                <a:cs typeface="Arial"/>
              </a:rPr>
              <a:t>2009</a:t>
            </a:r>
            <a:endParaRPr lang="en-US" sz="1400" dirty="0">
              <a:latin typeface="Arial"/>
              <a:cs typeface="Arial"/>
            </a:endParaRPr>
          </a:p>
          <a:p>
            <a:pPr marL="12065" marR="5080" algn="just">
              <a:lnSpc>
                <a:spcPts val="1510"/>
              </a:lnSpc>
              <a:spcBef>
                <a:spcPts val="895"/>
              </a:spcBef>
              <a:tabLst>
                <a:tab pos="316230" algn="l"/>
              </a:tabLst>
            </a:pP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55835" y="94488"/>
            <a:ext cx="1135379" cy="725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387084"/>
            <a:ext cx="5394960" cy="399415"/>
          </a:xfrm>
          <a:custGeom>
            <a:avLst/>
            <a:gdLst/>
            <a:ahLst/>
            <a:cxnLst/>
            <a:rect l="l" t="t" r="r" b="b"/>
            <a:pathLst>
              <a:path w="5394960" h="399415">
                <a:moveTo>
                  <a:pt x="5394959" y="399288"/>
                </a:moveTo>
                <a:lnTo>
                  <a:pt x="0" y="399288"/>
                </a:lnTo>
                <a:lnTo>
                  <a:pt x="0" y="0"/>
                </a:lnTo>
                <a:lnTo>
                  <a:pt x="5394959" y="0"/>
                </a:lnTo>
                <a:lnTo>
                  <a:pt x="5394959" y="399288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20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2191" y="772667"/>
            <a:ext cx="3830193" cy="2660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7368" y="135186"/>
            <a:ext cx="9090660" cy="2567882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6350" algn="just">
              <a:lnSpc>
                <a:spcPts val="1700"/>
              </a:lnSpc>
              <a:spcBef>
                <a:spcPts val="885"/>
              </a:spcBef>
              <a:buSzPct val="93548"/>
              <a:tabLst>
                <a:tab pos="299720" algn="l"/>
              </a:tabLst>
            </a:pPr>
            <a:r>
              <a:rPr lang="en-US" sz="1550" b="1" spc="-120" dirty="0" smtClean="0">
                <a:latin typeface="Arial"/>
                <a:cs typeface="Arial"/>
              </a:rPr>
              <a:t>23. </a:t>
            </a:r>
            <a:r>
              <a:rPr sz="1550" b="1" spc="-120" dirty="0" smtClean="0">
                <a:latin typeface="Arial"/>
                <a:cs typeface="Arial"/>
              </a:rPr>
              <a:t>PJBA </a:t>
            </a:r>
            <a:r>
              <a:rPr sz="1550" b="1" spc="30" dirty="0">
                <a:latin typeface="Arial"/>
                <a:cs typeface="Arial"/>
              </a:rPr>
              <a:t>Diklat </a:t>
            </a:r>
            <a:r>
              <a:rPr sz="1550" b="1" spc="-5" dirty="0">
                <a:latin typeface="Arial"/>
                <a:cs typeface="Arial"/>
              </a:rPr>
              <a:t>Kepala-kepala </a:t>
            </a:r>
            <a:r>
              <a:rPr sz="1550" b="1" spc="-20" dirty="0">
                <a:latin typeface="Arial"/>
                <a:cs typeface="Arial"/>
              </a:rPr>
              <a:t>Sekolah, Wakasek </a:t>
            </a:r>
            <a:r>
              <a:rPr sz="1550" b="1" spc="5" dirty="0">
                <a:latin typeface="Arial"/>
                <a:cs typeface="Arial"/>
              </a:rPr>
              <a:t>dan </a:t>
            </a:r>
            <a:r>
              <a:rPr sz="1550" b="1" spc="10" dirty="0">
                <a:latin typeface="Arial"/>
                <a:cs typeface="Arial"/>
              </a:rPr>
              <a:t>Guru-guru </a:t>
            </a:r>
            <a:r>
              <a:rPr sz="1550" b="1" spc="-40" dirty="0">
                <a:latin typeface="Arial"/>
                <a:cs typeface="Arial"/>
              </a:rPr>
              <a:t>TK,SD,SMP,SMA </a:t>
            </a:r>
            <a:r>
              <a:rPr sz="1550" b="1" spc="5" dirty="0">
                <a:latin typeface="Arial"/>
                <a:cs typeface="Arial"/>
              </a:rPr>
              <a:t>dan </a:t>
            </a:r>
            <a:r>
              <a:rPr sz="1550" b="1" spc="-15" dirty="0">
                <a:latin typeface="Arial"/>
                <a:cs typeface="Arial"/>
              </a:rPr>
              <a:t>SMK </a:t>
            </a:r>
            <a:r>
              <a:rPr sz="1550" b="1" spc="15" dirty="0">
                <a:latin typeface="Arial"/>
                <a:cs typeface="Arial"/>
              </a:rPr>
              <a:t>di  </a:t>
            </a:r>
            <a:r>
              <a:rPr sz="1550" b="1" spc="10" dirty="0">
                <a:latin typeface="Arial"/>
                <a:cs typeface="Arial"/>
              </a:rPr>
              <a:t>lingkungan </a:t>
            </a:r>
            <a:r>
              <a:rPr sz="1550" b="1" spc="-40" dirty="0">
                <a:latin typeface="Arial"/>
                <a:cs typeface="Arial"/>
              </a:rPr>
              <a:t>yayasan </a:t>
            </a:r>
            <a:r>
              <a:rPr sz="1550" b="1" spc="-70" dirty="0">
                <a:latin typeface="Arial"/>
                <a:cs typeface="Arial"/>
              </a:rPr>
              <a:t>PSKD  </a:t>
            </a:r>
            <a:r>
              <a:rPr sz="1550" b="1" spc="-15" dirty="0">
                <a:latin typeface="Arial"/>
                <a:cs typeface="Arial"/>
              </a:rPr>
              <a:t>(Persatuan Sekolah-Sekolah </a:t>
            </a:r>
            <a:r>
              <a:rPr sz="1550" b="1" spc="-20" dirty="0">
                <a:latin typeface="Arial"/>
                <a:cs typeface="Arial"/>
              </a:rPr>
              <a:t>Kristen </a:t>
            </a:r>
            <a:r>
              <a:rPr sz="1550" b="1" spc="25" dirty="0">
                <a:latin typeface="Arial"/>
                <a:cs typeface="Arial"/>
              </a:rPr>
              <a:t>di </a:t>
            </a:r>
            <a:r>
              <a:rPr sz="1550" b="1" dirty="0">
                <a:latin typeface="Arial"/>
                <a:cs typeface="Arial"/>
              </a:rPr>
              <a:t>Jakarta), </a:t>
            </a:r>
            <a:r>
              <a:rPr sz="1550" b="1" spc="-30" dirty="0">
                <a:latin typeface="Arial"/>
                <a:cs typeface="Arial"/>
              </a:rPr>
              <a:t>Yadika, </a:t>
            </a:r>
            <a:r>
              <a:rPr sz="1550" b="1" spc="35" dirty="0">
                <a:latin typeface="Arial"/>
                <a:cs typeface="Arial"/>
              </a:rPr>
              <a:t>Nurul  </a:t>
            </a:r>
            <a:r>
              <a:rPr sz="1550" b="1" spc="-15" dirty="0">
                <a:latin typeface="Arial"/>
                <a:cs typeface="Arial"/>
              </a:rPr>
              <a:t>Ikhsan, </a:t>
            </a:r>
            <a:r>
              <a:rPr sz="1550" b="1" spc="5" dirty="0">
                <a:latin typeface="Arial"/>
                <a:cs typeface="Arial"/>
              </a:rPr>
              <a:t>Budhiwarman, </a:t>
            </a:r>
            <a:r>
              <a:rPr sz="1550" b="1" spc="25" dirty="0">
                <a:latin typeface="Arial"/>
                <a:cs typeface="Arial"/>
              </a:rPr>
              <a:t>dll </a:t>
            </a:r>
            <a:r>
              <a:rPr sz="1550" b="1" spc="20" dirty="0">
                <a:latin typeface="Arial"/>
                <a:cs typeface="Arial"/>
              </a:rPr>
              <a:t>tahun </a:t>
            </a:r>
            <a:r>
              <a:rPr sz="1550" b="1" spc="45" dirty="0">
                <a:latin typeface="Arial"/>
                <a:cs typeface="Arial"/>
              </a:rPr>
              <a:t>2004 </a:t>
            </a:r>
            <a:r>
              <a:rPr sz="1550" b="1" spc="-70" dirty="0">
                <a:latin typeface="Arial"/>
                <a:cs typeface="Arial"/>
              </a:rPr>
              <a:t>sd</a:t>
            </a:r>
            <a:r>
              <a:rPr sz="1550" b="1" spc="-175" dirty="0">
                <a:latin typeface="Arial"/>
                <a:cs typeface="Arial"/>
              </a:rPr>
              <a:t> </a:t>
            </a:r>
            <a:r>
              <a:rPr sz="1550" b="1" spc="45" dirty="0">
                <a:latin typeface="Arial"/>
                <a:cs typeface="Arial"/>
              </a:rPr>
              <a:t>2009</a:t>
            </a:r>
            <a:endParaRPr sz="1550" dirty="0">
              <a:latin typeface="Arial"/>
              <a:cs typeface="Arial"/>
            </a:endParaRPr>
          </a:p>
          <a:p>
            <a:pPr marL="12065" marR="5080" algn="just">
              <a:lnSpc>
                <a:spcPct val="91800"/>
              </a:lnSpc>
              <a:spcBef>
                <a:spcPts val="850"/>
              </a:spcBef>
              <a:buSzPct val="93548"/>
              <a:tabLst>
                <a:tab pos="299720" algn="l"/>
              </a:tabLst>
            </a:pPr>
            <a:r>
              <a:rPr lang="en-US" sz="1550" b="1" spc="-120" dirty="0" smtClean="0">
                <a:latin typeface="Arial"/>
                <a:cs typeface="Arial"/>
              </a:rPr>
              <a:t>24. </a:t>
            </a:r>
            <a:r>
              <a:rPr sz="1550" b="1" spc="-120" dirty="0" smtClean="0">
                <a:latin typeface="Arial"/>
                <a:cs typeface="Arial"/>
              </a:rPr>
              <a:t>PJBA</a:t>
            </a:r>
            <a:r>
              <a:rPr sz="1550" b="1" spc="190" dirty="0" smtClean="0">
                <a:latin typeface="Arial"/>
                <a:cs typeface="Arial"/>
              </a:rPr>
              <a:t> </a:t>
            </a:r>
            <a:r>
              <a:rPr sz="1550" b="1" spc="30" dirty="0">
                <a:latin typeface="Arial"/>
                <a:cs typeface="Arial"/>
              </a:rPr>
              <a:t>Diklat </a:t>
            </a:r>
            <a:r>
              <a:rPr sz="1550" b="1" spc="-5" dirty="0">
                <a:latin typeface="Arial"/>
                <a:cs typeface="Arial"/>
              </a:rPr>
              <a:t>Pembekalan </a:t>
            </a:r>
            <a:r>
              <a:rPr sz="1550" b="1" spc="5" dirty="0">
                <a:latin typeface="Arial"/>
                <a:cs typeface="Arial"/>
              </a:rPr>
              <a:t>Ujian </a:t>
            </a:r>
            <a:r>
              <a:rPr sz="1550" b="1" spc="-5" dirty="0">
                <a:latin typeface="Arial"/>
                <a:cs typeface="Arial"/>
              </a:rPr>
              <a:t>Nasional </a:t>
            </a:r>
            <a:r>
              <a:rPr sz="1550" b="1" spc="-10" dirty="0">
                <a:latin typeface="Arial"/>
                <a:cs typeface="Arial"/>
              </a:rPr>
              <a:t>bekerjasama </a:t>
            </a:r>
            <a:r>
              <a:rPr sz="1550" b="1" spc="5" dirty="0">
                <a:latin typeface="Arial"/>
                <a:cs typeface="Arial"/>
              </a:rPr>
              <a:t>dengan </a:t>
            </a:r>
            <a:r>
              <a:rPr sz="1550" b="1" spc="-30" dirty="0">
                <a:latin typeface="Arial"/>
                <a:cs typeface="Arial"/>
              </a:rPr>
              <a:t>Pusat </a:t>
            </a:r>
            <a:r>
              <a:rPr sz="1550" b="1" spc="-15" dirty="0">
                <a:latin typeface="Arial"/>
                <a:cs typeface="Arial"/>
              </a:rPr>
              <a:t>Penilaian </a:t>
            </a:r>
            <a:r>
              <a:rPr sz="1550" b="1" spc="-5" dirty="0">
                <a:latin typeface="Arial"/>
                <a:cs typeface="Arial"/>
              </a:rPr>
              <a:t>Pendidikan  (Puspendik) </a:t>
            </a:r>
            <a:r>
              <a:rPr sz="1550" b="1" dirty="0">
                <a:latin typeface="Arial"/>
                <a:cs typeface="Arial"/>
              </a:rPr>
              <a:t>DKI </a:t>
            </a:r>
            <a:r>
              <a:rPr sz="1550" b="1" spc="-10" dirty="0">
                <a:latin typeface="Arial"/>
                <a:cs typeface="Arial"/>
              </a:rPr>
              <a:t>Jakarta, </a:t>
            </a:r>
            <a:r>
              <a:rPr sz="1550" b="1" spc="10" dirty="0">
                <a:latin typeface="Arial"/>
                <a:cs typeface="Arial"/>
              </a:rPr>
              <a:t>Purworejo, </a:t>
            </a:r>
            <a:r>
              <a:rPr sz="1550" b="1" spc="-10" dirty="0">
                <a:latin typeface="Arial"/>
                <a:cs typeface="Arial"/>
              </a:rPr>
              <a:t>Pekalongan, </a:t>
            </a:r>
            <a:r>
              <a:rPr sz="1550" b="1" dirty="0">
                <a:latin typeface="Arial"/>
                <a:cs typeface="Arial"/>
              </a:rPr>
              <a:t>Wonosobo, </a:t>
            </a:r>
            <a:r>
              <a:rPr sz="1550" b="1" spc="-10" dirty="0">
                <a:latin typeface="Arial"/>
                <a:cs typeface="Arial"/>
              </a:rPr>
              <a:t>Lampung </a:t>
            </a:r>
            <a:r>
              <a:rPr sz="1550" b="1" spc="15" dirty="0">
                <a:latin typeface="Arial"/>
                <a:cs typeface="Arial"/>
              </a:rPr>
              <a:t>tahun  </a:t>
            </a:r>
            <a:r>
              <a:rPr sz="1550" b="1" spc="25" dirty="0">
                <a:latin typeface="Arial"/>
                <a:cs typeface="Arial"/>
              </a:rPr>
              <a:t>2007,2008,tanpa </a:t>
            </a:r>
            <a:r>
              <a:rPr sz="1550" b="1" spc="-20" dirty="0">
                <a:latin typeface="Arial"/>
                <a:cs typeface="Arial"/>
              </a:rPr>
              <a:t>Puspendik: </a:t>
            </a:r>
            <a:r>
              <a:rPr sz="1550" b="1" spc="5" dirty="0">
                <a:latin typeface="Arial"/>
                <a:cs typeface="Arial"/>
              </a:rPr>
              <a:t>dengan Purworejo, </a:t>
            </a:r>
            <a:r>
              <a:rPr sz="1550" b="1" spc="-5" dirty="0">
                <a:latin typeface="Arial"/>
                <a:cs typeface="Arial"/>
              </a:rPr>
              <a:t>Pemalang, </a:t>
            </a:r>
            <a:r>
              <a:rPr sz="1550" b="1" spc="-10" dirty="0">
                <a:latin typeface="Arial"/>
                <a:cs typeface="Arial"/>
              </a:rPr>
              <a:t>Banjarnegara, </a:t>
            </a:r>
            <a:r>
              <a:rPr sz="1550" b="1" spc="-20" dirty="0">
                <a:latin typeface="Arial"/>
                <a:cs typeface="Arial"/>
              </a:rPr>
              <a:t>Cilacap,Pekalongan,  </a:t>
            </a:r>
            <a:r>
              <a:rPr sz="1550" b="1" spc="-30" dirty="0">
                <a:latin typeface="Arial"/>
                <a:cs typeface="Arial"/>
              </a:rPr>
              <a:t>Tegal </a:t>
            </a:r>
            <a:r>
              <a:rPr sz="1550" b="1" spc="-20" dirty="0">
                <a:latin typeface="Arial"/>
                <a:cs typeface="Arial"/>
              </a:rPr>
              <a:t>Kab. </a:t>
            </a:r>
            <a:r>
              <a:rPr sz="1550" b="1" dirty="0">
                <a:latin typeface="Arial"/>
                <a:cs typeface="Arial"/>
              </a:rPr>
              <a:t>Wonosobo, </a:t>
            </a:r>
            <a:r>
              <a:rPr sz="1550" b="1" spc="25" dirty="0">
                <a:latin typeface="Arial"/>
                <a:cs typeface="Arial"/>
              </a:rPr>
              <a:t>dll</a:t>
            </a:r>
            <a:r>
              <a:rPr sz="1550" b="1" spc="-40" dirty="0">
                <a:latin typeface="Arial"/>
                <a:cs typeface="Arial"/>
              </a:rPr>
              <a:t> </a:t>
            </a:r>
            <a:r>
              <a:rPr sz="1550" b="1" spc="35" dirty="0">
                <a:latin typeface="Arial"/>
                <a:cs typeface="Arial"/>
              </a:rPr>
              <a:t>2005,2006,2007,2008,2009,2010.</a:t>
            </a:r>
            <a:endParaRPr sz="1550" dirty="0">
              <a:latin typeface="Arial"/>
              <a:cs typeface="Arial"/>
            </a:endParaRPr>
          </a:p>
          <a:p>
            <a:pPr marL="12065" marR="6350" algn="just">
              <a:lnSpc>
                <a:spcPts val="1700"/>
              </a:lnSpc>
              <a:spcBef>
                <a:spcPts val="910"/>
              </a:spcBef>
              <a:buSzPct val="93548"/>
              <a:tabLst>
                <a:tab pos="299720" algn="l"/>
              </a:tabLst>
            </a:pPr>
            <a:r>
              <a:rPr lang="en-US" sz="1550" b="1" dirty="0" smtClean="0">
                <a:latin typeface="Arial"/>
                <a:cs typeface="Arial"/>
              </a:rPr>
              <a:t>25. </a:t>
            </a:r>
            <a:r>
              <a:rPr sz="1550" b="1" dirty="0" err="1" smtClean="0">
                <a:latin typeface="Arial"/>
                <a:cs typeface="Arial"/>
              </a:rPr>
              <a:t>Penanggungjawab</a:t>
            </a:r>
            <a:r>
              <a:rPr sz="1550" b="1" dirty="0" smtClean="0">
                <a:latin typeface="Arial"/>
                <a:cs typeface="Arial"/>
              </a:rPr>
              <a:t> </a:t>
            </a:r>
            <a:r>
              <a:rPr sz="1550" b="1" spc="-5" dirty="0">
                <a:latin typeface="Arial"/>
                <a:cs typeface="Arial"/>
              </a:rPr>
              <a:t>Pembekalan </a:t>
            </a:r>
            <a:r>
              <a:rPr sz="1550" b="1" spc="65" dirty="0">
                <a:latin typeface="Arial"/>
                <a:cs typeface="Arial"/>
              </a:rPr>
              <a:t>UN2011- </a:t>
            </a:r>
            <a:r>
              <a:rPr sz="1550" b="1" spc="45" dirty="0">
                <a:latin typeface="Arial"/>
                <a:cs typeface="Arial"/>
              </a:rPr>
              <a:t>2012 </a:t>
            </a:r>
            <a:r>
              <a:rPr sz="1550" b="1" spc="-25" dirty="0">
                <a:latin typeface="Arial"/>
                <a:cs typeface="Arial"/>
              </a:rPr>
              <a:t>Provinsi </a:t>
            </a:r>
            <a:r>
              <a:rPr sz="1550" b="1" dirty="0">
                <a:latin typeface="Arial"/>
                <a:cs typeface="Arial"/>
              </a:rPr>
              <a:t>DKI </a:t>
            </a:r>
            <a:r>
              <a:rPr sz="1550" b="1" spc="-5" dirty="0">
                <a:latin typeface="Arial"/>
                <a:cs typeface="Arial"/>
              </a:rPr>
              <a:t>Jakarta </a:t>
            </a:r>
            <a:r>
              <a:rPr sz="1550" b="1" spc="-55" dirty="0">
                <a:latin typeface="Arial"/>
                <a:cs typeface="Arial"/>
              </a:rPr>
              <a:t>(PPGTK </a:t>
            </a:r>
            <a:r>
              <a:rPr sz="1550" b="1" spc="5" dirty="0">
                <a:latin typeface="Arial"/>
                <a:cs typeface="Arial"/>
              </a:rPr>
              <a:t>DKI </a:t>
            </a:r>
            <a:r>
              <a:rPr sz="1550" b="1" spc="25" dirty="0">
                <a:latin typeface="Arial"/>
                <a:cs typeface="Arial"/>
              </a:rPr>
              <a:t>Jakarta/  </a:t>
            </a:r>
            <a:r>
              <a:rPr sz="1550" b="1" spc="-25" dirty="0">
                <a:latin typeface="Arial"/>
                <a:cs typeface="Arial"/>
              </a:rPr>
              <a:t>Dinas </a:t>
            </a:r>
            <a:r>
              <a:rPr sz="1550" b="1" dirty="0">
                <a:latin typeface="Arial"/>
                <a:cs typeface="Arial"/>
              </a:rPr>
              <a:t>Pendidikan </a:t>
            </a:r>
            <a:r>
              <a:rPr sz="1550" b="1" spc="5" dirty="0">
                <a:latin typeface="Arial"/>
                <a:cs typeface="Arial"/>
              </a:rPr>
              <a:t>DKI Jakarta)</a:t>
            </a:r>
            <a:r>
              <a:rPr sz="1550" b="1" spc="-100" dirty="0">
                <a:latin typeface="Arial"/>
                <a:cs typeface="Arial"/>
              </a:rPr>
              <a:t> </a:t>
            </a:r>
            <a:r>
              <a:rPr sz="1550" b="1" spc="-35" dirty="0">
                <a:latin typeface="Arial"/>
                <a:cs typeface="Arial"/>
              </a:rPr>
              <a:t>SD,SMP,SMA,</a:t>
            </a:r>
            <a:endParaRPr sz="1550" dirty="0">
              <a:latin typeface="Arial"/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695"/>
              </a:spcBef>
              <a:buSzPct val="93548"/>
              <a:tabLst>
                <a:tab pos="299720" algn="l"/>
              </a:tabLst>
            </a:pPr>
            <a:r>
              <a:rPr lang="en-US" sz="1550" b="1" spc="-114" dirty="0" smtClean="0">
                <a:latin typeface="Arial"/>
                <a:cs typeface="Arial"/>
              </a:rPr>
              <a:t>26. </a:t>
            </a:r>
            <a:r>
              <a:rPr sz="1550" b="1" spc="-114" dirty="0" smtClean="0">
                <a:latin typeface="Arial"/>
                <a:cs typeface="Arial"/>
              </a:rPr>
              <a:t>PJBA </a:t>
            </a:r>
            <a:r>
              <a:rPr sz="1550" b="1" spc="-45" dirty="0">
                <a:latin typeface="Arial"/>
                <a:cs typeface="Arial"/>
              </a:rPr>
              <a:t>seleksi </a:t>
            </a:r>
            <a:r>
              <a:rPr sz="1550" b="1" spc="-15" dirty="0">
                <a:latin typeface="Arial"/>
                <a:cs typeface="Arial"/>
              </a:rPr>
              <a:t>calon </a:t>
            </a:r>
            <a:r>
              <a:rPr sz="1550" b="1" spc="-10" dirty="0">
                <a:latin typeface="Arial"/>
                <a:cs typeface="Arial"/>
              </a:rPr>
              <a:t>pengawas </a:t>
            </a:r>
            <a:r>
              <a:rPr sz="1550" b="1" dirty="0">
                <a:latin typeface="Arial"/>
                <a:cs typeface="Arial"/>
              </a:rPr>
              <a:t>Kota </a:t>
            </a:r>
            <a:r>
              <a:rPr sz="1550" b="1" spc="-45" dirty="0">
                <a:latin typeface="Arial"/>
                <a:cs typeface="Arial"/>
              </a:rPr>
              <a:t>Bekasi </a:t>
            </a:r>
            <a:r>
              <a:rPr sz="1550" b="1" spc="20" dirty="0">
                <a:latin typeface="Arial"/>
                <a:cs typeface="Arial"/>
              </a:rPr>
              <a:t>tahun</a:t>
            </a:r>
            <a:r>
              <a:rPr sz="1550" b="1" spc="80" dirty="0">
                <a:latin typeface="Arial"/>
                <a:cs typeface="Arial"/>
              </a:rPr>
              <a:t> </a:t>
            </a:r>
            <a:r>
              <a:rPr sz="1550" b="1" spc="45" dirty="0">
                <a:latin typeface="Arial"/>
                <a:cs typeface="Arial"/>
              </a:rPr>
              <a:t>2014</a:t>
            </a:r>
            <a:endParaRPr sz="155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55835" y="1607820"/>
            <a:ext cx="1161288" cy="7452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68028" y="900684"/>
            <a:ext cx="1135379" cy="72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6387084"/>
            <a:ext cx="5394960" cy="399415"/>
          </a:xfrm>
          <a:custGeom>
            <a:avLst/>
            <a:gdLst/>
            <a:ahLst/>
            <a:cxnLst/>
            <a:rect l="l" t="t" r="r" b="b"/>
            <a:pathLst>
              <a:path w="5394960" h="399415">
                <a:moveTo>
                  <a:pt x="5394959" y="399288"/>
                </a:moveTo>
                <a:lnTo>
                  <a:pt x="0" y="399288"/>
                </a:lnTo>
                <a:lnTo>
                  <a:pt x="0" y="0"/>
                </a:lnTo>
                <a:lnTo>
                  <a:pt x="5394959" y="0"/>
                </a:lnTo>
                <a:lnTo>
                  <a:pt x="5394959" y="399288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21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9" name="object 3"/>
          <p:cNvSpPr txBox="1"/>
          <p:nvPr/>
        </p:nvSpPr>
        <p:spPr>
          <a:xfrm>
            <a:off x="265810" y="2703068"/>
            <a:ext cx="9090025" cy="190055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8255">
              <a:lnSpc>
                <a:spcPts val="1700"/>
              </a:lnSpc>
              <a:spcBef>
                <a:spcPts val="320"/>
              </a:spcBef>
              <a:buSzPct val="93548"/>
              <a:tabLst>
                <a:tab pos="299720" algn="l"/>
              </a:tabLst>
            </a:pPr>
            <a:r>
              <a:rPr lang="en-US" sz="1550" b="1" spc="-120" dirty="0" smtClean="0">
                <a:latin typeface="Arial"/>
                <a:cs typeface="Arial"/>
              </a:rPr>
              <a:t>27. </a:t>
            </a:r>
            <a:r>
              <a:rPr sz="1550" b="1" spc="-120" dirty="0" smtClean="0">
                <a:latin typeface="Arial"/>
                <a:cs typeface="Arial"/>
              </a:rPr>
              <a:t>PJBA </a:t>
            </a:r>
            <a:r>
              <a:rPr sz="1550" b="1" spc="-40" dirty="0">
                <a:latin typeface="Arial"/>
                <a:cs typeface="Arial"/>
              </a:rPr>
              <a:t>Seleksi </a:t>
            </a:r>
            <a:r>
              <a:rPr sz="1550" b="1" spc="-35" dirty="0">
                <a:latin typeface="Arial"/>
                <a:cs typeface="Arial"/>
              </a:rPr>
              <a:t>Pengawas </a:t>
            </a:r>
            <a:r>
              <a:rPr sz="1550" b="1" spc="-15" dirty="0">
                <a:latin typeface="Arial"/>
                <a:cs typeface="Arial"/>
              </a:rPr>
              <a:t>(swasta) </a:t>
            </a:r>
            <a:r>
              <a:rPr sz="1550" b="1" spc="10" dirty="0">
                <a:latin typeface="Arial"/>
                <a:cs typeface="Arial"/>
              </a:rPr>
              <a:t>dan </a:t>
            </a:r>
            <a:r>
              <a:rPr sz="1550" b="1" spc="-25" dirty="0">
                <a:latin typeface="Arial"/>
                <a:cs typeface="Arial"/>
              </a:rPr>
              <a:t>Kepala </a:t>
            </a:r>
            <a:r>
              <a:rPr sz="1550" b="1" spc="-20" dirty="0">
                <a:latin typeface="Arial"/>
                <a:cs typeface="Arial"/>
              </a:rPr>
              <a:t>Sekolah </a:t>
            </a:r>
            <a:r>
              <a:rPr sz="1550" b="1" dirty="0">
                <a:latin typeface="Arial"/>
                <a:cs typeface="Arial"/>
              </a:rPr>
              <a:t>Al </a:t>
            </a:r>
            <a:r>
              <a:rPr sz="1550" b="1" spc="-5" dirty="0">
                <a:latin typeface="Arial"/>
                <a:cs typeface="Arial"/>
              </a:rPr>
              <a:t>Azhar </a:t>
            </a:r>
            <a:r>
              <a:rPr sz="1550" b="1" spc="-20" dirty="0">
                <a:latin typeface="Arial"/>
                <a:cs typeface="Arial"/>
              </a:rPr>
              <a:t>seluruh </a:t>
            </a:r>
            <a:r>
              <a:rPr sz="1550" b="1" spc="-10" dirty="0">
                <a:latin typeface="Arial"/>
                <a:cs typeface="Arial"/>
              </a:rPr>
              <a:t>Indonesia </a:t>
            </a:r>
            <a:r>
              <a:rPr sz="1550" b="1" spc="40" dirty="0">
                <a:latin typeface="Arial"/>
                <a:cs typeface="Arial"/>
              </a:rPr>
              <a:t>2007, </a:t>
            </a:r>
            <a:r>
              <a:rPr sz="1550" b="1" spc="30" dirty="0">
                <a:latin typeface="Arial"/>
                <a:cs typeface="Arial"/>
              </a:rPr>
              <a:t>2009,  </a:t>
            </a:r>
            <a:r>
              <a:rPr sz="1550" b="1" spc="35" dirty="0">
                <a:latin typeface="Arial"/>
                <a:cs typeface="Arial"/>
              </a:rPr>
              <a:t>2011, 2013, 2015,</a:t>
            </a:r>
            <a:r>
              <a:rPr sz="1550" b="1" spc="-75" dirty="0">
                <a:latin typeface="Arial"/>
                <a:cs typeface="Arial"/>
              </a:rPr>
              <a:t> </a:t>
            </a:r>
            <a:r>
              <a:rPr sz="1550" b="1" spc="35" dirty="0">
                <a:latin typeface="Arial"/>
                <a:cs typeface="Arial"/>
              </a:rPr>
              <a:t>2017.</a:t>
            </a:r>
            <a:endParaRPr sz="1550" dirty="0">
              <a:latin typeface="Arial"/>
              <a:cs typeface="Arial"/>
            </a:endParaRPr>
          </a:p>
          <a:p>
            <a:pPr marL="12065" marR="8255">
              <a:lnSpc>
                <a:spcPts val="1700"/>
              </a:lnSpc>
              <a:spcBef>
                <a:spcPts val="885"/>
              </a:spcBef>
              <a:buSzPct val="93548"/>
              <a:tabLst>
                <a:tab pos="299720" algn="l"/>
                <a:tab pos="907415" algn="l"/>
                <a:tab pos="1607820" algn="l"/>
                <a:tab pos="2419985" algn="l"/>
                <a:tab pos="2806700" algn="l"/>
                <a:tab pos="3492500" algn="l"/>
                <a:tab pos="4331335" algn="l"/>
                <a:tab pos="5385435" algn="l"/>
              </a:tabLst>
            </a:pPr>
            <a:r>
              <a:rPr lang="en-US" sz="1550" b="1" spc="-185" dirty="0" smtClean="0">
                <a:latin typeface="Arial"/>
                <a:cs typeface="Arial"/>
              </a:rPr>
              <a:t>28. </a:t>
            </a:r>
            <a:r>
              <a:rPr sz="1550" b="1" spc="-185" dirty="0" smtClean="0">
                <a:latin typeface="Arial"/>
                <a:cs typeface="Arial"/>
              </a:rPr>
              <a:t>P</a:t>
            </a:r>
            <a:r>
              <a:rPr sz="1550" b="1" spc="-170" dirty="0" smtClean="0">
                <a:latin typeface="Arial"/>
                <a:cs typeface="Arial"/>
              </a:rPr>
              <a:t>J</a:t>
            </a:r>
            <a:r>
              <a:rPr sz="1550" b="1" spc="-110" dirty="0" smtClean="0">
                <a:latin typeface="Arial"/>
                <a:cs typeface="Arial"/>
              </a:rPr>
              <a:t>B</a:t>
            </a:r>
            <a:r>
              <a:rPr sz="1550" b="1" spc="-10" dirty="0" smtClean="0">
                <a:latin typeface="Arial"/>
                <a:cs typeface="Arial"/>
              </a:rPr>
              <a:t>A</a:t>
            </a:r>
            <a:r>
              <a:rPr sz="1550" b="1" dirty="0">
                <a:latin typeface="Arial"/>
                <a:cs typeface="Arial"/>
              </a:rPr>
              <a:t>	</a:t>
            </a:r>
            <a:r>
              <a:rPr sz="1550" b="1" spc="30" dirty="0">
                <a:latin typeface="Arial"/>
                <a:cs typeface="Arial"/>
              </a:rPr>
              <a:t>D</a:t>
            </a:r>
            <a:r>
              <a:rPr sz="1550" b="1" spc="20" dirty="0">
                <a:latin typeface="Arial"/>
                <a:cs typeface="Arial"/>
              </a:rPr>
              <a:t>ik</a:t>
            </a:r>
            <a:r>
              <a:rPr sz="1550" b="1" spc="5" dirty="0">
                <a:latin typeface="Arial"/>
                <a:cs typeface="Arial"/>
              </a:rPr>
              <a:t>l</a:t>
            </a:r>
            <a:r>
              <a:rPr sz="1550" b="1" spc="-10" dirty="0">
                <a:latin typeface="Arial"/>
                <a:cs typeface="Arial"/>
              </a:rPr>
              <a:t>a</a:t>
            </a:r>
            <a:r>
              <a:rPr sz="1550" b="1" spc="100" dirty="0">
                <a:latin typeface="Arial"/>
                <a:cs typeface="Arial"/>
              </a:rPr>
              <a:t>t</a:t>
            </a:r>
            <a:r>
              <a:rPr sz="1550" b="1" dirty="0">
                <a:latin typeface="Arial"/>
                <a:cs typeface="Arial"/>
              </a:rPr>
              <a:t>	</a:t>
            </a:r>
            <a:r>
              <a:rPr sz="1550" b="1" spc="-95" dirty="0">
                <a:latin typeface="Arial"/>
                <a:cs typeface="Arial"/>
              </a:rPr>
              <a:t>K</a:t>
            </a:r>
            <a:r>
              <a:rPr sz="1550" b="1" spc="-30" dirty="0">
                <a:latin typeface="Arial"/>
                <a:cs typeface="Arial"/>
              </a:rPr>
              <a:t>e</a:t>
            </a:r>
            <a:r>
              <a:rPr sz="1550" b="1" spc="30" dirty="0">
                <a:latin typeface="Arial"/>
                <a:cs typeface="Arial"/>
              </a:rPr>
              <a:t>p</a:t>
            </a:r>
            <a:r>
              <a:rPr sz="1550" b="1" spc="-170" dirty="0">
                <a:latin typeface="Arial"/>
                <a:cs typeface="Arial"/>
              </a:rPr>
              <a:t>s</a:t>
            </a:r>
            <a:r>
              <a:rPr sz="1550" b="1" spc="-30" dirty="0">
                <a:latin typeface="Arial"/>
                <a:cs typeface="Arial"/>
              </a:rPr>
              <a:t>e</a:t>
            </a:r>
            <a:r>
              <a:rPr sz="1550" b="1" spc="20" dirty="0">
                <a:latin typeface="Arial"/>
                <a:cs typeface="Arial"/>
              </a:rPr>
              <a:t>k</a:t>
            </a:r>
            <a:r>
              <a:rPr sz="1550" b="1" dirty="0">
                <a:latin typeface="Arial"/>
                <a:cs typeface="Arial"/>
              </a:rPr>
              <a:t>	</a:t>
            </a:r>
            <a:r>
              <a:rPr sz="1550" b="1" spc="-15" dirty="0">
                <a:latin typeface="Arial"/>
                <a:cs typeface="Arial"/>
              </a:rPr>
              <a:t>A</a:t>
            </a:r>
            <a:r>
              <a:rPr sz="1550" b="1" spc="-140" dirty="0">
                <a:latin typeface="Arial"/>
                <a:cs typeface="Arial"/>
              </a:rPr>
              <a:t>L</a:t>
            </a:r>
            <a:r>
              <a:rPr sz="1550" b="1" dirty="0">
                <a:latin typeface="Arial"/>
                <a:cs typeface="Arial"/>
              </a:rPr>
              <a:t>	</a:t>
            </a:r>
            <a:r>
              <a:rPr sz="1550" b="1" spc="-15" dirty="0">
                <a:latin typeface="Arial"/>
                <a:cs typeface="Arial"/>
              </a:rPr>
              <a:t>A</a:t>
            </a:r>
            <a:r>
              <a:rPr sz="1550" b="1" spc="-20" dirty="0">
                <a:latin typeface="Arial"/>
                <a:cs typeface="Arial"/>
              </a:rPr>
              <a:t>z</a:t>
            </a:r>
            <a:r>
              <a:rPr sz="1550" b="1" dirty="0">
                <a:latin typeface="Arial"/>
                <a:cs typeface="Arial"/>
              </a:rPr>
              <a:t>h</a:t>
            </a:r>
            <a:r>
              <a:rPr sz="1550" b="1" spc="-25" dirty="0">
                <a:latin typeface="Arial"/>
                <a:cs typeface="Arial"/>
              </a:rPr>
              <a:t>a</a:t>
            </a:r>
            <a:r>
              <a:rPr sz="1550" b="1" spc="25" dirty="0">
                <a:latin typeface="Arial"/>
                <a:cs typeface="Arial"/>
              </a:rPr>
              <a:t>r</a:t>
            </a:r>
            <a:r>
              <a:rPr sz="1550" b="1" dirty="0">
                <a:latin typeface="Arial"/>
                <a:cs typeface="Arial"/>
              </a:rPr>
              <a:t>	</a:t>
            </a:r>
            <a:r>
              <a:rPr sz="1550" b="1" spc="-190" dirty="0">
                <a:latin typeface="Arial"/>
                <a:cs typeface="Arial"/>
              </a:rPr>
              <a:t>s</a:t>
            </a:r>
            <a:r>
              <a:rPr sz="1550" b="1" spc="-15" dirty="0">
                <a:latin typeface="Arial"/>
                <a:cs typeface="Arial"/>
              </a:rPr>
              <a:t>e</a:t>
            </a:r>
            <a:r>
              <a:rPr sz="1550" b="1" spc="20" dirty="0">
                <a:latin typeface="Arial"/>
                <a:cs typeface="Arial"/>
              </a:rPr>
              <a:t>l</a:t>
            </a:r>
            <a:r>
              <a:rPr sz="1550" b="1" spc="15" dirty="0">
                <a:latin typeface="Arial"/>
                <a:cs typeface="Arial"/>
              </a:rPr>
              <a:t>u</a:t>
            </a:r>
            <a:r>
              <a:rPr sz="1550" b="1" spc="10" dirty="0">
                <a:latin typeface="Arial"/>
                <a:cs typeface="Arial"/>
              </a:rPr>
              <a:t>r</a:t>
            </a:r>
            <a:r>
              <a:rPr sz="1550" b="1" spc="15" dirty="0">
                <a:latin typeface="Arial"/>
                <a:cs typeface="Arial"/>
              </a:rPr>
              <a:t>u</a:t>
            </a:r>
            <a:r>
              <a:rPr sz="1550" b="1" spc="5" dirty="0">
                <a:latin typeface="Arial"/>
                <a:cs typeface="Arial"/>
              </a:rPr>
              <a:t>h</a:t>
            </a:r>
            <a:r>
              <a:rPr sz="1550" b="1" dirty="0">
                <a:latin typeface="Arial"/>
                <a:cs typeface="Arial"/>
              </a:rPr>
              <a:t>	</a:t>
            </a:r>
            <a:r>
              <a:rPr sz="1550" b="1" spc="70" dirty="0">
                <a:latin typeface="Arial"/>
                <a:cs typeface="Arial"/>
              </a:rPr>
              <a:t>I</a:t>
            </a:r>
            <a:r>
              <a:rPr sz="1550" b="1" dirty="0">
                <a:latin typeface="Arial"/>
                <a:cs typeface="Arial"/>
              </a:rPr>
              <a:t>n</a:t>
            </a:r>
            <a:r>
              <a:rPr sz="1550" b="1" spc="30" dirty="0">
                <a:latin typeface="Arial"/>
                <a:cs typeface="Arial"/>
              </a:rPr>
              <a:t>d</a:t>
            </a:r>
            <a:r>
              <a:rPr sz="1550" b="1" dirty="0">
                <a:latin typeface="Arial"/>
                <a:cs typeface="Arial"/>
              </a:rPr>
              <a:t>on</a:t>
            </a:r>
            <a:r>
              <a:rPr sz="1550" b="1" spc="-15" dirty="0">
                <a:latin typeface="Arial"/>
                <a:cs typeface="Arial"/>
              </a:rPr>
              <a:t>e</a:t>
            </a:r>
            <a:r>
              <a:rPr sz="1550" b="1" spc="-170" dirty="0">
                <a:latin typeface="Arial"/>
                <a:cs typeface="Arial"/>
              </a:rPr>
              <a:t>s</a:t>
            </a:r>
            <a:r>
              <a:rPr sz="1550" b="1" spc="20" dirty="0">
                <a:latin typeface="Arial"/>
                <a:cs typeface="Arial"/>
              </a:rPr>
              <a:t>i</a:t>
            </a:r>
            <a:r>
              <a:rPr sz="1550" b="1" spc="-10" dirty="0">
                <a:latin typeface="Arial"/>
                <a:cs typeface="Arial"/>
              </a:rPr>
              <a:t>a</a:t>
            </a:r>
            <a:r>
              <a:rPr sz="1550" b="1" dirty="0">
                <a:latin typeface="Arial"/>
                <a:cs typeface="Arial"/>
              </a:rPr>
              <a:t>	</a:t>
            </a:r>
            <a:r>
              <a:rPr sz="1550" b="1" spc="65" dirty="0">
                <a:latin typeface="Arial"/>
                <a:cs typeface="Arial"/>
              </a:rPr>
              <a:t>(</a:t>
            </a:r>
            <a:r>
              <a:rPr sz="1550" b="1" spc="50" dirty="0">
                <a:latin typeface="Arial"/>
                <a:cs typeface="Arial"/>
              </a:rPr>
              <a:t>2</a:t>
            </a:r>
            <a:r>
              <a:rPr sz="1550" b="1" spc="35" dirty="0">
                <a:latin typeface="Arial"/>
                <a:cs typeface="Arial"/>
              </a:rPr>
              <a:t>0</a:t>
            </a:r>
            <a:r>
              <a:rPr sz="1550" b="1" spc="50" dirty="0">
                <a:latin typeface="Arial"/>
                <a:cs typeface="Arial"/>
              </a:rPr>
              <a:t>1</a:t>
            </a:r>
            <a:r>
              <a:rPr sz="1550" b="1" spc="35" dirty="0">
                <a:latin typeface="Arial"/>
                <a:cs typeface="Arial"/>
              </a:rPr>
              <a:t>1</a:t>
            </a:r>
            <a:r>
              <a:rPr sz="1550" b="1" spc="-10" dirty="0">
                <a:latin typeface="Arial"/>
                <a:cs typeface="Arial"/>
              </a:rPr>
              <a:t>,</a:t>
            </a:r>
            <a:r>
              <a:rPr sz="1550" b="1" spc="50" dirty="0">
                <a:latin typeface="Arial"/>
                <a:cs typeface="Arial"/>
              </a:rPr>
              <a:t>2</a:t>
            </a:r>
            <a:r>
              <a:rPr sz="1550" b="1" spc="35" dirty="0">
                <a:latin typeface="Arial"/>
                <a:cs typeface="Arial"/>
              </a:rPr>
              <a:t>012</a:t>
            </a:r>
            <a:r>
              <a:rPr sz="1550" b="1" spc="-10" dirty="0">
                <a:latin typeface="Arial"/>
                <a:cs typeface="Arial"/>
              </a:rPr>
              <a:t>,</a:t>
            </a:r>
            <a:r>
              <a:rPr sz="1550" b="1" spc="50" dirty="0">
                <a:latin typeface="Arial"/>
                <a:cs typeface="Arial"/>
              </a:rPr>
              <a:t>2</a:t>
            </a:r>
            <a:r>
              <a:rPr sz="1550" b="1" spc="35" dirty="0">
                <a:latin typeface="Arial"/>
                <a:cs typeface="Arial"/>
              </a:rPr>
              <a:t>0</a:t>
            </a:r>
            <a:r>
              <a:rPr sz="1550" b="1" spc="50" dirty="0">
                <a:latin typeface="Arial"/>
                <a:cs typeface="Arial"/>
              </a:rPr>
              <a:t>1</a:t>
            </a:r>
            <a:r>
              <a:rPr sz="1550" b="1" spc="35" dirty="0">
                <a:latin typeface="Arial"/>
                <a:cs typeface="Arial"/>
              </a:rPr>
              <a:t>3</a:t>
            </a:r>
            <a:r>
              <a:rPr sz="1550" b="1" spc="-10" dirty="0">
                <a:latin typeface="Arial"/>
                <a:cs typeface="Arial"/>
              </a:rPr>
              <a:t>,</a:t>
            </a:r>
            <a:r>
              <a:rPr sz="1550" b="1" spc="50" dirty="0">
                <a:latin typeface="Arial"/>
                <a:cs typeface="Arial"/>
              </a:rPr>
              <a:t>2</a:t>
            </a:r>
            <a:r>
              <a:rPr sz="1550" b="1" spc="35" dirty="0">
                <a:latin typeface="Arial"/>
                <a:cs typeface="Arial"/>
              </a:rPr>
              <a:t>0</a:t>
            </a:r>
            <a:r>
              <a:rPr sz="1550" b="1" spc="50" dirty="0">
                <a:latin typeface="Arial"/>
                <a:cs typeface="Arial"/>
              </a:rPr>
              <a:t>1</a:t>
            </a:r>
            <a:r>
              <a:rPr sz="1550" b="1" spc="35" dirty="0">
                <a:latin typeface="Arial"/>
                <a:cs typeface="Arial"/>
              </a:rPr>
              <a:t>4</a:t>
            </a:r>
            <a:r>
              <a:rPr sz="1550" b="1" spc="-10" dirty="0">
                <a:latin typeface="Arial"/>
                <a:cs typeface="Arial"/>
              </a:rPr>
              <a:t>,</a:t>
            </a:r>
            <a:r>
              <a:rPr sz="1550" b="1" spc="35" dirty="0">
                <a:latin typeface="Arial"/>
                <a:cs typeface="Arial"/>
              </a:rPr>
              <a:t>2</a:t>
            </a:r>
            <a:r>
              <a:rPr sz="1550" b="1" spc="50" dirty="0">
                <a:latin typeface="Arial"/>
                <a:cs typeface="Arial"/>
              </a:rPr>
              <a:t>0</a:t>
            </a:r>
            <a:r>
              <a:rPr sz="1550" b="1" spc="35" dirty="0">
                <a:latin typeface="Arial"/>
                <a:cs typeface="Arial"/>
              </a:rPr>
              <a:t>15</a:t>
            </a:r>
            <a:r>
              <a:rPr sz="1550" b="1" spc="-10" dirty="0">
                <a:latin typeface="Arial"/>
                <a:cs typeface="Arial"/>
              </a:rPr>
              <a:t>,</a:t>
            </a:r>
            <a:r>
              <a:rPr sz="1550" b="1" spc="35" dirty="0">
                <a:latin typeface="Arial"/>
                <a:cs typeface="Arial"/>
              </a:rPr>
              <a:t>2</a:t>
            </a:r>
            <a:r>
              <a:rPr sz="1550" b="1" spc="50" dirty="0">
                <a:latin typeface="Arial"/>
                <a:cs typeface="Arial"/>
              </a:rPr>
              <a:t>01</a:t>
            </a:r>
            <a:r>
              <a:rPr sz="1550" b="1" spc="20" dirty="0">
                <a:latin typeface="Arial"/>
                <a:cs typeface="Arial"/>
              </a:rPr>
              <a:t>6</a:t>
            </a:r>
            <a:r>
              <a:rPr sz="1550" b="1" spc="5" dirty="0">
                <a:latin typeface="Arial"/>
                <a:cs typeface="Arial"/>
              </a:rPr>
              <a:t>,</a:t>
            </a:r>
            <a:r>
              <a:rPr sz="1550" b="1" spc="35" dirty="0">
                <a:latin typeface="Arial"/>
                <a:cs typeface="Arial"/>
              </a:rPr>
              <a:t>2</a:t>
            </a:r>
            <a:r>
              <a:rPr sz="1550" b="1" spc="50" dirty="0">
                <a:latin typeface="Arial"/>
                <a:cs typeface="Arial"/>
              </a:rPr>
              <a:t>0</a:t>
            </a:r>
            <a:r>
              <a:rPr sz="1550" b="1" spc="35" dirty="0">
                <a:latin typeface="Arial"/>
                <a:cs typeface="Arial"/>
              </a:rPr>
              <a:t>17</a:t>
            </a:r>
            <a:r>
              <a:rPr sz="1550" b="1" spc="-5" dirty="0">
                <a:latin typeface="Arial"/>
                <a:cs typeface="Arial"/>
              </a:rPr>
              <a:t>,  </a:t>
            </a:r>
            <a:r>
              <a:rPr sz="1550" b="1" spc="45" dirty="0">
                <a:latin typeface="Arial"/>
                <a:cs typeface="Arial"/>
              </a:rPr>
              <a:t>2018,2019)</a:t>
            </a:r>
            <a:endParaRPr sz="1550" dirty="0">
              <a:latin typeface="Arial"/>
              <a:cs typeface="Arial"/>
            </a:endParaRPr>
          </a:p>
          <a:p>
            <a:pPr marL="12065">
              <a:lnSpc>
                <a:spcPct val="100000"/>
              </a:lnSpc>
              <a:spcBef>
                <a:spcPts val="695"/>
              </a:spcBef>
              <a:buSzPct val="93548"/>
              <a:tabLst>
                <a:tab pos="299720" algn="l"/>
              </a:tabLst>
            </a:pPr>
            <a:r>
              <a:rPr lang="en-US" sz="1550" b="1" spc="-114" dirty="0" smtClean="0">
                <a:latin typeface="Arial"/>
                <a:cs typeface="Arial"/>
              </a:rPr>
              <a:t>29. </a:t>
            </a:r>
            <a:r>
              <a:rPr sz="1550" b="1" spc="-114" dirty="0" smtClean="0">
                <a:latin typeface="Arial"/>
                <a:cs typeface="Arial"/>
              </a:rPr>
              <a:t>PJBA </a:t>
            </a:r>
            <a:r>
              <a:rPr sz="1550" b="1" spc="-45" dirty="0">
                <a:latin typeface="Arial"/>
                <a:cs typeface="Arial"/>
              </a:rPr>
              <a:t>Seleksi </a:t>
            </a:r>
            <a:r>
              <a:rPr sz="1550" b="1" spc="-20" dirty="0">
                <a:latin typeface="Arial"/>
                <a:cs typeface="Arial"/>
              </a:rPr>
              <a:t>Calon </a:t>
            </a:r>
            <a:r>
              <a:rPr sz="1550" b="1" spc="-40" dirty="0">
                <a:latin typeface="Arial"/>
                <a:cs typeface="Arial"/>
              </a:rPr>
              <a:t>Kepsek </a:t>
            </a:r>
            <a:r>
              <a:rPr sz="1550" b="1" spc="10" dirty="0">
                <a:latin typeface="Arial"/>
                <a:cs typeface="Arial"/>
              </a:rPr>
              <a:t>dan </a:t>
            </a:r>
            <a:r>
              <a:rPr sz="1550" b="1" spc="-40" dirty="0">
                <a:latin typeface="Arial"/>
                <a:cs typeface="Arial"/>
              </a:rPr>
              <a:t>Kepsek </a:t>
            </a:r>
            <a:r>
              <a:rPr sz="1550" b="1" spc="-10" dirty="0">
                <a:latin typeface="Arial"/>
                <a:cs typeface="Arial"/>
              </a:rPr>
              <a:t>Penabur </a:t>
            </a:r>
            <a:r>
              <a:rPr sz="1550" b="1" spc="-90" dirty="0">
                <a:latin typeface="Arial"/>
                <a:cs typeface="Arial"/>
              </a:rPr>
              <a:t>se </a:t>
            </a:r>
            <a:r>
              <a:rPr sz="1550" b="1" spc="-5" dirty="0">
                <a:latin typeface="Arial"/>
                <a:cs typeface="Arial"/>
              </a:rPr>
              <a:t>Jabodetabek </a:t>
            </a:r>
            <a:r>
              <a:rPr sz="1550" b="1" spc="20" dirty="0">
                <a:latin typeface="Arial"/>
                <a:cs typeface="Arial"/>
              </a:rPr>
              <a:t>tahun</a:t>
            </a:r>
            <a:r>
              <a:rPr sz="1550" b="1" spc="210" dirty="0">
                <a:latin typeface="Arial"/>
                <a:cs typeface="Arial"/>
              </a:rPr>
              <a:t> </a:t>
            </a:r>
            <a:r>
              <a:rPr sz="1550" b="1" spc="45" dirty="0">
                <a:latin typeface="Arial"/>
                <a:cs typeface="Arial"/>
              </a:rPr>
              <a:t>2012</a:t>
            </a:r>
            <a:endParaRPr sz="1550" dirty="0">
              <a:latin typeface="Arial"/>
              <a:cs typeface="Arial"/>
            </a:endParaRPr>
          </a:p>
          <a:p>
            <a:pPr marL="12065" marR="5080">
              <a:lnSpc>
                <a:spcPts val="1700"/>
              </a:lnSpc>
              <a:spcBef>
                <a:spcPts val="919"/>
              </a:spcBef>
              <a:buSzPct val="93548"/>
              <a:tabLst>
                <a:tab pos="299720" algn="l"/>
              </a:tabLst>
            </a:pPr>
            <a:r>
              <a:rPr lang="en-US" sz="1550" b="1" spc="-120" dirty="0" smtClean="0">
                <a:latin typeface="Arial"/>
                <a:cs typeface="Arial"/>
              </a:rPr>
              <a:t>30. </a:t>
            </a:r>
            <a:r>
              <a:rPr sz="1550" b="1" spc="-120" dirty="0" smtClean="0">
                <a:latin typeface="Arial"/>
                <a:cs typeface="Arial"/>
              </a:rPr>
              <a:t>PJBA </a:t>
            </a:r>
            <a:r>
              <a:rPr sz="1550" b="1" spc="-40" dirty="0">
                <a:latin typeface="Arial"/>
                <a:cs typeface="Arial"/>
              </a:rPr>
              <a:t>Seleksi </a:t>
            </a:r>
            <a:r>
              <a:rPr sz="1550" b="1" spc="5" dirty="0">
                <a:latin typeface="Arial"/>
                <a:cs typeface="Arial"/>
              </a:rPr>
              <a:t>dan </a:t>
            </a:r>
            <a:r>
              <a:rPr sz="1550" b="1" spc="-20" dirty="0">
                <a:latin typeface="Arial"/>
                <a:cs typeface="Arial"/>
              </a:rPr>
              <a:t>Penyiapan Supervisor </a:t>
            </a:r>
            <a:r>
              <a:rPr sz="1550" b="1" spc="15" dirty="0">
                <a:latin typeface="Arial"/>
                <a:cs typeface="Arial"/>
              </a:rPr>
              <a:t>Akademik </a:t>
            </a:r>
            <a:r>
              <a:rPr sz="1550" b="1" spc="-100" dirty="0">
                <a:latin typeface="Arial"/>
                <a:cs typeface="Arial"/>
              </a:rPr>
              <a:t>BPK </a:t>
            </a:r>
            <a:r>
              <a:rPr sz="1550" b="1" spc="-15" dirty="0">
                <a:latin typeface="Arial"/>
                <a:cs typeface="Arial"/>
              </a:rPr>
              <a:t>Penabur </a:t>
            </a:r>
            <a:r>
              <a:rPr sz="1550" b="1" spc="-90" dirty="0">
                <a:latin typeface="Arial"/>
                <a:cs typeface="Arial"/>
              </a:rPr>
              <a:t>se </a:t>
            </a:r>
            <a:r>
              <a:rPr sz="1550" b="1" spc="-5" dirty="0">
                <a:latin typeface="Arial"/>
                <a:cs typeface="Arial"/>
              </a:rPr>
              <a:t>Jabodetabek </a:t>
            </a:r>
            <a:r>
              <a:rPr sz="1550" b="1" spc="50" dirty="0">
                <a:latin typeface="Arial"/>
                <a:cs typeface="Arial"/>
              </a:rPr>
              <a:t>(250 </a:t>
            </a:r>
            <a:r>
              <a:rPr sz="1550" b="1" spc="20" dirty="0">
                <a:latin typeface="Arial"/>
                <a:cs typeface="Arial"/>
              </a:rPr>
              <a:t>orang)  </a:t>
            </a:r>
            <a:r>
              <a:rPr sz="1550" b="1" spc="25" dirty="0">
                <a:latin typeface="Arial"/>
                <a:cs typeface="Arial"/>
              </a:rPr>
              <a:t>di</a:t>
            </a:r>
            <a:r>
              <a:rPr sz="1550" b="1" spc="-10" dirty="0">
                <a:latin typeface="Arial"/>
                <a:cs typeface="Arial"/>
              </a:rPr>
              <a:t> </a:t>
            </a:r>
            <a:r>
              <a:rPr sz="1550" b="1" spc="20" dirty="0">
                <a:latin typeface="Arial"/>
                <a:cs typeface="Arial"/>
              </a:rPr>
              <a:t>tahun</a:t>
            </a:r>
            <a:r>
              <a:rPr sz="1550" b="1" spc="5" dirty="0">
                <a:latin typeface="Arial"/>
                <a:cs typeface="Arial"/>
              </a:rPr>
              <a:t> </a:t>
            </a:r>
            <a:r>
              <a:rPr sz="1550" b="1" spc="55" dirty="0">
                <a:latin typeface="Arial"/>
                <a:cs typeface="Arial"/>
              </a:rPr>
              <a:t>2010-2012</a:t>
            </a:r>
            <a:r>
              <a:rPr sz="1550" b="1" spc="-15" dirty="0">
                <a:latin typeface="Arial"/>
                <a:cs typeface="Arial"/>
              </a:rPr>
              <a:t> </a:t>
            </a:r>
            <a:r>
              <a:rPr sz="1550" b="1" spc="10" dirty="0">
                <a:latin typeface="Arial"/>
                <a:cs typeface="Arial"/>
              </a:rPr>
              <a:t>dan</a:t>
            </a:r>
            <a:r>
              <a:rPr sz="1550" b="1" spc="-15" dirty="0">
                <a:latin typeface="Arial"/>
                <a:cs typeface="Arial"/>
              </a:rPr>
              <a:t> </a:t>
            </a:r>
            <a:r>
              <a:rPr sz="1550" b="1" spc="45" dirty="0">
                <a:latin typeface="Arial"/>
                <a:cs typeface="Arial"/>
              </a:rPr>
              <a:t>106</a:t>
            </a:r>
            <a:r>
              <a:rPr sz="1550" b="1" dirty="0">
                <a:latin typeface="Arial"/>
                <a:cs typeface="Arial"/>
              </a:rPr>
              <a:t> </a:t>
            </a:r>
            <a:r>
              <a:rPr sz="1550" b="1" spc="15" dirty="0">
                <a:latin typeface="Arial"/>
                <a:cs typeface="Arial"/>
              </a:rPr>
              <a:t>orang</a:t>
            </a:r>
            <a:r>
              <a:rPr sz="1550" b="1" spc="-20" dirty="0">
                <a:latin typeface="Arial"/>
                <a:cs typeface="Arial"/>
              </a:rPr>
              <a:t> </a:t>
            </a:r>
            <a:r>
              <a:rPr sz="1550" b="1" spc="25" dirty="0">
                <a:latin typeface="Arial"/>
                <a:cs typeface="Arial"/>
              </a:rPr>
              <a:t>di</a:t>
            </a:r>
            <a:r>
              <a:rPr sz="1550" b="1" spc="-30" dirty="0">
                <a:latin typeface="Arial"/>
                <a:cs typeface="Arial"/>
              </a:rPr>
              <a:t> </a:t>
            </a:r>
            <a:r>
              <a:rPr sz="1550" b="1" spc="20" dirty="0">
                <a:latin typeface="Arial"/>
                <a:cs typeface="Arial"/>
              </a:rPr>
              <a:t>Oktober</a:t>
            </a:r>
            <a:r>
              <a:rPr sz="1550" b="1" dirty="0">
                <a:latin typeface="Arial"/>
                <a:cs typeface="Arial"/>
              </a:rPr>
              <a:t> </a:t>
            </a:r>
            <a:r>
              <a:rPr sz="1550" b="1" spc="45" dirty="0">
                <a:latin typeface="Arial"/>
                <a:cs typeface="Arial"/>
              </a:rPr>
              <a:t>2018</a:t>
            </a:r>
            <a:r>
              <a:rPr sz="1550" b="1" dirty="0">
                <a:latin typeface="Arial"/>
                <a:cs typeface="Arial"/>
              </a:rPr>
              <a:t> </a:t>
            </a:r>
            <a:r>
              <a:rPr sz="1550" b="1" spc="-70" dirty="0">
                <a:latin typeface="Arial"/>
                <a:cs typeface="Arial"/>
              </a:rPr>
              <a:t>sd</a:t>
            </a:r>
            <a:r>
              <a:rPr sz="1550" b="1" spc="-20" dirty="0">
                <a:latin typeface="Arial"/>
                <a:cs typeface="Arial"/>
              </a:rPr>
              <a:t> Januari</a:t>
            </a:r>
            <a:r>
              <a:rPr sz="1550" b="1" spc="-30" dirty="0">
                <a:latin typeface="Arial"/>
                <a:cs typeface="Arial"/>
              </a:rPr>
              <a:t> </a:t>
            </a:r>
            <a:r>
              <a:rPr sz="1550" b="1" spc="45" dirty="0">
                <a:latin typeface="Arial"/>
                <a:cs typeface="Arial"/>
              </a:rPr>
              <a:t>2019</a:t>
            </a:r>
            <a:r>
              <a:rPr sz="1550" b="1" dirty="0">
                <a:latin typeface="Arial"/>
                <a:cs typeface="Arial"/>
              </a:rPr>
              <a:t> </a:t>
            </a:r>
            <a:r>
              <a:rPr sz="1550" b="1" spc="225" dirty="0">
                <a:latin typeface="Arial"/>
                <a:cs typeface="Arial"/>
              </a:rPr>
              <a:t>&amp;</a:t>
            </a:r>
            <a:r>
              <a:rPr sz="1550" b="1" spc="-5" dirty="0">
                <a:latin typeface="Arial"/>
                <a:cs typeface="Arial"/>
              </a:rPr>
              <a:t> </a:t>
            </a:r>
            <a:r>
              <a:rPr sz="1550" b="1" spc="45" dirty="0">
                <a:latin typeface="Arial"/>
                <a:cs typeface="Arial"/>
              </a:rPr>
              <a:t>2021</a:t>
            </a:r>
            <a:endParaRPr sz="1550" dirty="0">
              <a:latin typeface="Arial"/>
              <a:cs typeface="Arial"/>
            </a:endParaRPr>
          </a:p>
        </p:txBody>
      </p:sp>
      <p:sp>
        <p:nvSpPr>
          <p:cNvPr id="10" name="object 3"/>
          <p:cNvSpPr txBox="1"/>
          <p:nvPr/>
        </p:nvSpPr>
        <p:spPr>
          <a:xfrm>
            <a:off x="277368" y="4597880"/>
            <a:ext cx="8917305" cy="1690206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>
              <a:lnSpc>
                <a:spcPts val="1700"/>
              </a:lnSpc>
              <a:spcBef>
                <a:spcPts val="320"/>
              </a:spcBef>
              <a:buSzPct val="93548"/>
              <a:tabLst>
                <a:tab pos="299720" algn="l"/>
              </a:tabLst>
            </a:pPr>
            <a:r>
              <a:rPr lang="en-US" sz="1550" b="1" spc="-120" dirty="0" smtClean="0">
                <a:latin typeface="Arial"/>
                <a:cs typeface="Arial"/>
              </a:rPr>
              <a:t>31. </a:t>
            </a:r>
            <a:r>
              <a:rPr sz="1550" b="1" spc="-120" dirty="0" smtClean="0">
                <a:latin typeface="Arial"/>
                <a:cs typeface="Arial"/>
              </a:rPr>
              <a:t>PJBA </a:t>
            </a:r>
            <a:r>
              <a:rPr sz="1550" b="1" spc="-20" dirty="0">
                <a:latin typeface="Arial"/>
                <a:cs typeface="Arial"/>
              </a:rPr>
              <a:t>PElatihan </a:t>
            </a:r>
            <a:r>
              <a:rPr sz="1550" b="1" dirty="0">
                <a:latin typeface="Arial"/>
                <a:cs typeface="Arial"/>
              </a:rPr>
              <a:t>Karakter </a:t>
            </a:r>
            <a:r>
              <a:rPr sz="1550" b="1" spc="30" dirty="0">
                <a:latin typeface="Arial"/>
                <a:cs typeface="Arial"/>
              </a:rPr>
              <a:t>(Human </a:t>
            </a:r>
            <a:r>
              <a:rPr sz="1550" b="1" spc="-50" dirty="0">
                <a:latin typeface="Arial"/>
                <a:cs typeface="Arial"/>
              </a:rPr>
              <a:t>Values </a:t>
            </a:r>
            <a:r>
              <a:rPr sz="1550" b="1" spc="15" dirty="0">
                <a:latin typeface="Arial"/>
                <a:cs typeface="Arial"/>
              </a:rPr>
              <a:t>dalam </a:t>
            </a:r>
            <a:r>
              <a:rPr sz="1550" b="1" dirty="0">
                <a:latin typeface="Arial"/>
                <a:cs typeface="Arial"/>
              </a:rPr>
              <a:t>Pendidikan) </a:t>
            </a:r>
            <a:r>
              <a:rPr sz="1550" b="1" spc="-10" dirty="0">
                <a:latin typeface="Arial"/>
                <a:cs typeface="Arial"/>
              </a:rPr>
              <a:t>se-DKI </a:t>
            </a:r>
            <a:r>
              <a:rPr sz="1550" b="1" spc="-5" dirty="0">
                <a:latin typeface="Arial"/>
                <a:cs typeface="Arial"/>
              </a:rPr>
              <a:t>Jakarta </a:t>
            </a:r>
            <a:r>
              <a:rPr sz="1550" b="1" spc="-15" dirty="0">
                <a:latin typeface="Arial"/>
                <a:cs typeface="Arial"/>
              </a:rPr>
              <a:t>bekerjasama  </a:t>
            </a:r>
            <a:r>
              <a:rPr sz="1550" b="1" spc="10" dirty="0">
                <a:latin typeface="Arial"/>
                <a:cs typeface="Arial"/>
              </a:rPr>
              <a:t>dengan </a:t>
            </a:r>
            <a:r>
              <a:rPr sz="1550" b="1" spc="-50" dirty="0">
                <a:latin typeface="Arial"/>
                <a:cs typeface="Arial"/>
              </a:rPr>
              <a:t>Sai </a:t>
            </a:r>
            <a:r>
              <a:rPr sz="1550" b="1" spc="25" dirty="0">
                <a:latin typeface="Arial"/>
                <a:cs typeface="Arial"/>
              </a:rPr>
              <a:t>(Institute </a:t>
            </a:r>
            <a:r>
              <a:rPr sz="1550" b="1" spc="-20" dirty="0">
                <a:latin typeface="Arial"/>
                <a:cs typeface="Arial"/>
              </a:rPr>
              <a:t>Satya </a:t>
            </a:r>
            <a:r>
              <a:rPr sz="1550" b="1" spc="-50" dirty="0">
                <a:latin typeface="Arial"/>
                <a:cs typeface="Arial"/>
              </a:rPr>
              <a:t>Sai </a:t>
            </a:r>
            <a:r>
              <a:rPr sz="1550" b="1" dirty="0">
                <a:latin typeface="Arial"/>
                <a:cs typeface="Arial"/>
              </a:rPr>
              <a:t>Indonesia) </a:t>
            </a:r>
            <a:r>
              <a:rPr sz="1550" b="1" spc="5" dirty="0">
                <a:latin typeface="Arial"/>
                <a:cs typeface="Arial"/>
              </a:rPr>
              <a:t>dan </a:t>
            </a:r>
            <a:r>
              <a:rPr sz="1550" b="1" dirty="0">
                <a:latin typeface="Arial"/>
                <a:cs typeface="Arial"/>
              </a:rPr>
              <a:t>Thailand </a:t>
            </a:r>
            <a:r>
              <a:rPr sz="1550" b="1" spc="5" dirty="0">
                <a:latin typeface="Arial"/>
                <a:cs typeface="Arial"/>
              </a:rPr>
              <a:t>Government </a:t>
            </a:r>
            <a:r>
              <a:rPr sz="1550" b="1" spc="20" dirty="0" err="1">
                <a:latin typeface="Arial"/>
                <a:cs typeface="Arial"/>
              </a:rPr>
              <a:t>tahun</a:t>
            </a:r>
            <a:r>
              <a:rPr sz="1550" b="1" spc="-70" dirty="0">
                <a:latin typeface="Arial"/>
                <a:cs typeface="Arial"/>
              </a:rPr>
              <a:t> </a:t>
            </a:r>
            <a:r>
              <a:rPr sz="1550" b="1" spc="45" dirty="0" smtClean="0">
                <a:latin typeface="Arial"/>
                <a:cs typeface="Arial"/>
              </a:rPr>
              <a:t>2011</a:t>
            </a:r>
            <a:endParaRPr lang="en-US" sz="1550" dirty="0">
              <a:latin typeface="Arial"/>
              <a:cs typeface="Arial"/>
            </a:endParaRPr>
          </a:p>
          <a:p>
            <a:pPr marL="12065" marR="5080">
              <a:lnSpc>
                <a:spcPts val="1700"/>
              </a:lnSpc>
              <a:spcBef>
                <a:spcPts val="320"/>
              </a:spcBef>
              <a:buSzPct val="93548"/>
              <a:tabLst>
                <a:tab pos="299720" algn="l"/>
              </a:tabLst>
            </a:pPr>
            <a:r>
              <a:rPr lang="en-US" sz="1550" b="1" spc="30" dirty="0" smtClean="0">
                <a:latin typeface="Arial"/>
                <a:cs typeface="Arial"/>
              </a:rPr>
              <a:t>32. </a:t>
            </a:r>
            <a:r>
              <a:rPr sz="1550" b="1" spc="30" dirty="0" err="1" smtClean="0">
                <a:latin typeface="Arial"/>
                <a:cs typeface="Arial"/>
              </a:rPr>
              <a:t>Diklat</a:t>
            </a:r>
            <a:r>
              <a:rPr sz="1550" b="1" spc="30" dirty="0" smtClean="0">
                <a:latin typeface="Arial"/>
                <a:cs typeface="Arial"/>
              </a:rPr>
              <a:t> </a:t>
            </a:r>
            <a:r>
              <a:rPr sz="1550" b="1" spc="-65" dirty="0">
                <a:latin typeface="Arial"/>
                <a:cs typeface="Arial"/>
              </a:rPr>
              <a:t>Yayasan </a:t>
            </a:r>
            <a:r>
              <a:rPr sz="1550" b="1" spc="10" dirty="0">
                <a:latin typeface="Arial"/>
                <a:cs typeface="Arial"/>
              </a:rPr>
              <a:t>dan </a:t>
            </a:r>
            <a:r>
              <a:rPr sz="1550" b="1" spc="-45" dirty="0">
                <a:latin typeface="Arial"/>
                <a:cs typeface="Arial"/>
              </a:rPr>
              <a:t>KEpala </a:t>
            </a:r>
            <a:r>
              <a:rPr sz="1550" b="1" spc="-20" dirty="0">
                <a:latin typeface="Arial"/>
                <a:cs typeface="Arial"/>
              </a:rPr>
              <a:t>Sekolah </a:t>
            </a:r>
            <a:r>
              <a:rPr sz="1550" b="1" dirty="0">
                <a:latin typeface="Arial"/>
                <a:cs typeface="Arial"/>
              </a:rPr>
              <a:t>TK/PAUD </a:t>
            </a:r>
            <a:r>
              <a:rPr sz="1550" b="1" spc="-10" dirty="0">
                <a:latin typeface="Arial"/>
                <a:cs typeface="Arial"/>
              </a:rPr>
              <a:t>se-Indonesia </a:t>
            </a:r>
            <a:r>
              <a:rPr sz="1550" b="1" spc="25" dirty="0">
                <a:latin typeface="Arial"/>
                <a:cs typeface="Arial"/>
              </a:rPr>
              <a:t>di </a:t>
            </a:r>
            <a:r>
              <a:rPr sz="1550" b="1" spc="45" dirty="0">
                <a:latin typeface="Arial"/>
                <a:cs typeface="Arial"/>
              </a:rPr>
              <a:t>Maluku </a:t>
            </a:r>
            <a:r>
              <a:rPr sz="1550" b="1" spc="25" dirty="0">
                <a:latin typeface="Arial"/>
                <a:cs typeface="Arial"/>
              </a:rPr>
              <a:t>Ambon </a:t>
            </a:r>
            <a:r>
              <a:rPr sz="1550" b="1" spc="15" dirty="0">
                <a:latin typeface="Arial"/>
                <a:cs typeface="Arial"/>
              </a:rPr>
              <a:t>tahun </a:t>
            </a:r>
            <a:r>
              <a:rPr sz="1550" b="1" spc="45" dirty="0">
                <a:latin typeface="Arial"/>
                <a:cs typeface="Arial"/>
              </a:rPr>
              <a:t>2016  </a:t>
            </a:r>
            <a:r>
              <a:rPr lang="en-US" sz="1550" b="1" spc="25" dirty="0" smtClean="0">
                <a:latin typeface="Arial"/>
                <a:cs typeface="Arial"/>
              </a:rPr>
              <a:t>33</a:t>
            </a:r>
            <a:r>
              <a:rPr sz="1550" b="1" spc="25" dirty="0" smtClean="0">
                <a:latin typeface="Arial"/>
                <a:cs typeface="Arial"/>
              </a:rPr>
              <a:t>.Diklat  </a:t>
            </a:r>
            <a:r>
              <a:rPr sz="1550" b="1" spc="10" dirty="0">
                <a:latin typeface="Arial"/>
                <a:cs typeface="Arial"/>
              </a:rPr>
              <a:t>bagi  </a:t>
            </a:r>
            <a:r>
              <a:rPr sz="1550" b="1" spc="-10" dirty="0">
                <a:latin typeface="Arial"/>
                <a:cs typeface="Arial"/>
              </a:rPr>
              <a:t>Guru-Guru,Kepala  </a:t>
            </a:r>
            <a:r>
              <a:rPr sz="1550" b="1" spc="-20" dirty="0">
                <a:latin typeface="Arial"/>
                <a:cs typeface="Arial"/>
              </a:rPr>
              <a:t>Sekolah  </a:t>
            </a:r>
            <a:r>
              <a:rPr sz="1550" b="1" spc="10" dirty="0">
                <a:latin typeface="Arial"/>
                <a:cs typeface="Arial"/>
              </a:rPr>
              <a:t>dan  </a:t>
            </a:r>
            <a:r>
              <a:rPr sz="1550" b="1" spc="-35" dirty="0">
                <a:latin typeface="Arial"/>
                <a:cs typeface="Arial"/>
              </a:rPr>
              <a:t>Pengawas  SD,SMP,SMA,SMK  </a:t>
            </a:r>
            <a:r>
              <a:rPr sz="1550" b="1" spc="-90" dirty="0">
                <a:latin typeface="Arial"/>
                <a:cs typeface="Arial"/>
              </a:rPr>
              <a:t>se   </a:t>
            </a:r>
            <a:r>
              <a:rPr sz="1550" b="1" spc="-25" dirty="0">
                <a:latin typeface="Arial"/>
                <a:cs typeface="Arial"/>
              </a:rPr>
              <a:t>Provinsi</a:t>
            </a:r>
            <a:r>
              <a:rPr sz="1550" b="1" spc="20" dirty="0">
                <a:latin typeface="Arial"/>
                <a:cs typeface="Arial"/>
              </a:rPr>
              <a:t> </a:t>
            </a:r>
            <a:r>
              <a:rPr sz="1550" b="1" spc="-5" dirty="0">
                <a:latin typeface="Arial"/>
                <a:cs typeface="Arial"/>
              </a:rPr>
              <a:t>DKI</a:t>
            </a:r>
            <a:endParaRPr sz="1550" dirty="0">
              <a:latin typeface="Arial"/>
              <a:cs typeface="Arial"/>
            </a:endParaRPr>
          </a:p>
          <a:p>
            <a:pPr marL="213360">
              <a:lnSpc>
                <a:spcPts val="1420"/>
              </a:lnSpc>
              <a:tabLst>
                <a:tab pos="6049645" algn="l"/>
              </a:tabLst>
            </a:pPr>
            <a:r>
              <a:rPr sz="1550" b="1" spc="-10" dirty="0">
                <a:latin typeface="Arial"/>
                <a:cs typeface="Arial"/>
              </a:rPr>
              <a:t>Jakarta  </a:t>
            </a:r>
            <a:r>
              <a:rPr sz="1550" b="1" spc="5" dirty="0">
                <a:latin typeface="Arial"/>
                <a:cs typeface="Arial"/>
              </a:rPr>
              <a:t>dan  berbagai  </a:t>
            </a:r>
            <a:r>
              <a:rPr sz="1550" b="1" spc="-5" dirty="0">
                <a:latin typeface="Arial"/>
                <a:cs typeface="Arial"/>
              </a:rPr>
              <a:t>Kota  Kabupaten  </a:t>
            </a:r>
            <a:r>
              <a:rPr sz="1550" b="1" spc="25" dirty="0">
                <a:latin typeface="Arial"/>
                <a:cs typeface="Arial"/>
              </a:rPr>
              <a:t>Negeri</a:t>
            </a:r>
            <a:r>
              <a:rPr sz="1550" b="1" spc="-55" dirty="0">
                <a:latin typeface="Arial"/>
                <a:cs typeface="Arial"/>
              </a:rPr>
              <a:t> </a:t>
            </a:r>
            <a:r>
              <a:rPr sz="1550" b="1" spc="5" dirty="0">
                <a:latin typeface="Arial"/>
                <a:cs typeface="Arial"/>
              </a:rPr>
              <a:t>dan</a:t>
            </a:r>
            <a:r>
              <a:rPr sz="1550" b="1" spc="350" dirty="0">
                <a:latin typeface="Arial"/>
                <a:cs typeface="Arial"/>
              </a:rPr>
              <a:t> </a:t>
            </a:r>
            <a:r>
              <a:rPr sz="1550" b="1" spc="-40" dirty="0">
                <a:latin typeface="Arial"/>
                <a:cs typeface="Arial"/>
              </a:rPr>
              <a:t>Swasta	</a:t>
            </a:r>
            <a:r>
              <a:rPr sz="1550" b="1" spc="25" dirty="0">
                <a:latin typeface="Arial"/>
                <a:cs typeface="Arial"/>
              </a:rPr>
              <a:t>di  </a:t>
            </a:r>
            <a:r>
              <a:rPr sz="1550" b="1" spc="-15" dirty="0">
                <a:latin typeface="Arial"/>
                <a:cs typeface="Arial"/>
              </a:rPr>
              <a:t>seluruh  </a:t>
            </a:r>
            <a:r>
              <a:rPr sz="1550" b="1" spc="-10" dirty="0">
                <a:latin typeface="Arial"/>
                <a:cs typeface="Arial"/>
              </a:rPr>
              <a:t>Indonesia  </a:t>
            </a:r>
            <a:r>
              <a:rPr sz="1550" b="1" spc="45" dirty="0">
                <a:latin typeface="Arial"/>
                <a:cs typeface="Arial"/>
              </a:rPr>
              <a:t>2011</a:t>
            </a:r>
            <a:r>
              <a:rPr sz="1550" b="1" spc="-50" dirty="0">
                <a:latin typeface="Arial"/>
                <a:cs typeface="Arial"/>
              </a:rPr>
              <a:t> </a:t>
            </a:r>
            <a:r>
              <a:rPr sz="1550" b="1" spc="-70" dirty="0">
                <a:latin typeface="Arial"/>
                <a:cs typeface="Arial"/>
              </a:rPr>
              <a:t>sd</a:t>
            </a:r>
            <a:endParaRPr sz="1550" dirty="0">
              <a:latin typeface="Arial"/>
              <a:cs typeface="Arial"/>
            </a:endParaRPr>
          </a:p>
          <a:p>
            <a:pPr marL="213360">
              <a:lnSpc>
                <a:spcPts val="1780"/>
              </a:lnSpc>
            </a:pPr>
            <a:r>
              <a:rPr sz="1550" b="1" spc="-15" dirty="0">
                <a:latin typeface="Arial"/>
                <a:cs typeface="Arial"/>
              </a:rPr>
              <a:t>sekarang</a:t>
            </a:r>
            <a:r>
              <a:rPr sz="1550" b="1" spc="-10" dirty="0">
                <a:latin typeface="Arial"/>
                <a:cs typeface="Arial"/>
              </a:rPr>
              <a:t> </a:t>
            </a:r>
            <a:r>
              <a:rPr sz="1550" b="1" spc="50" dirty="0">
                <a:latin typeface="Arial"/>
                <a:cs typeface="Arial"/>
              </a:rPr>
              <a:t>(2021)</a:t>
            </a:r>
            <a:endParaRPr sz="15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lang="en-US" sz="1550" b="1" spc="20" dirty="0" smtClean="0">
                <a:latin typeface="Arial"/>
                <a:cs typeface="Arial"/>
              </a:rPr>
              <a:t>34</a:t>
            </a:r>
            <a:r>
              <a:rPr sz="1550" b="1" spc="20" dirty="0" smtClean="0">
                <a:latin typeface="Arial"/>
                <a:cs typeface="Arial"/>
              </a:rPr>
              <a:t>.Dan </a:t>
            </a:r>
            <a:r>
              <a:rPr sz="1550" b="1" spc="-35" dirty="0">
                <a:latin typeface="Arial"/>
                <a:cs typeface="Arial"/>
              </a:rPr>
              <a:t>Lain </a:t>
            </a:r>
            <a:r>
              <a:rPr sz="1550" b="1" dirty="0">
                <a:latin typeface="Arial"/>
                <a:cs typeface="Arial"/>
              </a:rPr>
              <a:t>lain.</a:t>
            </a:r>
            <a:endParaRPr sz="15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28716" y="1334491"/>
            <a:ext cx="2725420" cy="1628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3500" b="1" spc="65" dirty="0">
                <a:latin typeface="Arial"/>
                <a:cs typeface="Arial"/>
              </a:rPr>
              <a:t>5</a:t>
            </a:r>
            <a:endParaRPr sz="3500">
              <a:latin typeface="Arial"/>
              <a:cs typeface="Arial"/>
            </a:endParaRPr>
          </a:p>
          <a:p>
            <a:pPr marL="12065" marR="5080" indent="-1270" algn="ctr">
              <a:lnSpc>
                <a:spcPct val="100000"/>
              </a:lnSpc>
              <a:spcBef>
                <a:spcPts val="15"/>
              </a:spcBef>
            </a:pPr>
            <a:r>
              <a:rPr sz="3500" b="1" spc="-165" dirty="0">
                <a:latin typeface="Arial"/>
                <a:cs typeface="Arial"/>
              </a:rPr>
              <a:t>STRUKTUR  </a:t>
            </a:r>
            <a:r>
              <a:rPr sz="3500" b="1" spc="-65" dirty="0">
                <a:latin typeface="Arial"/>
                <a:cs typeface="Arial"/>
              </a:rPr>
              <a:t>O</a:t>
            </a:r>
            <a:r>
              <a:rPr sz="3500" b="1" spc="-290" dirty="0">
                <a:latin typeface="Arial"/>
                <a:cs typeface="Arial"/>
              </a:rPr>
              <a:t>R</a:t>
            </a:r>
            <a:r>
              <a:rPr sz="3500" b="1" spc="-240" dirty="0">
                <a:latin typeface="Arial"/>
                <a:cs typeface="Arial"/>
              </a:rPr>
              <a:t>G</a:t>
            </a:r>
            <a:r>
              <a:rPr sz="3500" b="1" spc="-80" dirty="0">
                <a:latin typeface="Arial"/>
                <a:cs typeface="Arial"/>
              </a:rPr>
              <a:t>A</a:t>
            </a:r>
            <a:r>
              <a:rPr sz="3500" b="1" spc="270" dirty="0">
                <a:latin typeface="Arial"/>
                <a:cs typeface="Arial"/>
              </a:rPr>
              <a:t>N</a:t>
            </a:r>
            <a:r>
              <a:rPr sz="3500" b="1" spc="110" dirty="0">
                <a:latin typeface="Arial"/>
                <a:cs typeface="Arial"/>
              </a:rPr>
              <a:t>I</a:t>
            </a:r>
            <a:r>
              <a:rPr sz="3500" b="1" spc="-345" dirty="0">
                <a:latin typeface="Arial"/>
                <a:cs typeface="Arial"/>
              </a:rPr>
              <a:t>S</a:t>
            </a:r>
            <a:r>
              <a:rPr sz="3500" b="1" spc="-80" dirty="0">
                <a:latin typeface="Arial"/>
                <a:cs typeface="Arial"/>
              </a:rPr>
              <a:t>A</a:t>
            </a:r>
            <a:r>
              <a:rPr sz="3500" b="1" spc="-380" dirty="0">
                <a:latin typeface="Arial"/>
                <a:cs typeface="Arial"/>
              </a:rPr>
              <a:t>S</a:t>
            </a:r>
            <a:r>
              <a:rPr sz="3500" b="1" spc="135" dirty="0">
                <a:latin typeface="Arial"/>
                <a:cs typeface="Arial"/>
              </a:rPr>
              <a:t>I</a:t>
            </a:r>
            <a:endParaRPr sz="35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991743"/>
            <a:ext cx="6471920" cy="4918710"/>
            <a:chOff x="0" y="991743"/>
            <a:chExt cx="6471920" cy="4918710"/>
          </a:xfrm>
        </p:grpSpPr>
        <p:sp>
          <p:nvSpPr>
            <p:cNvPr id="4" name="object 4"/>
            <p:cNvSpPr/>
            <p:nvPr/>
          </p:nvSpPr>
          <p:spPr>
            <a:xfrm>
              <a:off x="0" y="991743"/>
              <a:ext cx="6471666" cy="49183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6526" y="3818382"/>
              <a:ext cx="361315" cy="360045"/>
            </a:xfrm>
            <a:custGeom>
              <a:avLst/>
              <a:gdLst/>
              <a:ahLst/>
              <a:cxnLst/>
              <a:rect l="l" t="t" r="r" b="b"/>
              <a:pathLst>
                <a:path w="361315" h="360045">
                  <a:moveTo>
                    <a:pt x="181165" y="360044"/>
                  </a:moveTo>
                  <a:lnTo>
                    <a:pt x="135339" y="354329"/>
                  </a:lnTo>
                  <a:lnTo>
                    <a:pt x="92053" y="337184"/>
                  </a:lnTo>
                  <a:lnTo>
                    <a:pt x="53721" y="308609"/>
                  </a:lnTo>
                  <a:lnTo>
                    <a:pt x="23876" y="269747"/>
                  </a:lnTo>
                  <a:lnTo>
                    <a:pt x="5969" y="226313"/>
                  </a:lnTo>
                  <a:lnTo>
                    <a:pt x="0" y="180593"/>
                  </a:lnTo>
                  <a:lnTo>
                    <a:pt x="5969" y="134873"/>
                  </a:lnTo>
                  <a:lnTo>
                    <a:pt x="23876" y="91439"/>
                  </a:lnTo>
                  <a:lnTo>
                    <a:pt x="53721" y="52577"/>
                  </a:lnTo>
                  <a:lnTo>
                    <a:pt x="92053" y="23367"/>
                  </a:lnTo>
                  <a:lnTo>
                    <a:pt x="135339" y="5841"/>
                  </a:lnTo>
                  <a:lnTo>
                    <a:pt x="181165" y="0"/>
                  </a:lnTo>
                  <a:lnTo>
                    <a:pt x="227118" y="5841"/>
                  </a:lnTo>
                  <a:lnTo>
                    <a:pt x="270785" y="23367"/>
                  </a:lnTo>
                  <a:lnTo>
                    <a:pt x="309753" y="52577"/>
                  </a:lnTo>
                  <a:lnTo>
                    <a:pt x="338328" y="91439"/>
                  </a:lnTo>
                  <a:lnTo>
                    <a:pt x="355473" y="134873"/>
                  </a:lnTo>
                  <a:lnTo>
                    <a:pt x="361188" y="180593"/>
                  </a:lnTo>
                  <a:lnTo>
                    <a:pt x="355473" y="226313"/>
                  </a:lnTo>
                  <a:lnTo>
                    <a:pt x="338328" y="269747"/>
                  </a:lnTo>
                  <a:lnTo>
                    <a:pt x="309753" y="308609"/>
                  </a:lnTo>
                  <a:lnTo>
                    <a:pt x="270785" y="337184"/>
                  </a:lnTo>
                  <a:lnTo>
                    <a:pt x="227118" y="354329"/>
                  </a:lnTo>
                  <a:lnTo>
                    <a:pt x="181165" y="36004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467" y="5593080"/>
              <a:ext cx="4552188" cy="256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88592" y="4250436"/>
              <a:ext cx="216408" cy="2362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3228" y="4157471"/>
              <a:ext cx="254635" cy="408940"/>
            </a:xfrm>
            <a:custGeom>
              <a:avLst/>
              <a:gdLst/>
              <a:ahLst/>
              <a:cxnLst/>
              <a:rect l="l" t="t" r="r" b="b"/>
              <a:pathLst>
                <a:path w="254634" h="408939">
                  <a:moveTo>
                    <a:pt x="24384" y="0"/>
                  </a:moveTo>
                  <a:lnTo>
                    <a:pt x="0" y="0"/>
                  </a:lnTo>
                  <a:lnTo>
                    <a:pt x="0" y="408432"/>
                  </a:lnTo>
                  <a:lnTo>
                    <a:pt x="24384" y="408432"/>
                  </a:lnTo>
                  <a:lnTo>
                    <a:pt x="24384" y="0"/>
                  </a:lnTo>
                  <a:close/>
                </a:path>
                <a:path w="254634" h="408939">
                  <a:moveTo>
                    <a:pt x="254508" y="0"/>
                  </a:moveTo>
                  <a:lnTo>
                    <a:pt x="118872" y="0"/>
                  </a:lnTo>
                  <a:lnTo>
                    <a:pt x="118872" y="408432"/>
                  </a:lnTo>
                  <a:lnTo>
                    <a:pt x="254508" y="408432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00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97735" y="4157472"/>
              <a:ext cx="66040" cy="408940"/>
            </a:xfrm>
            <a:custGeom>
              <a:avLst/>
              <a:gdLst/>
              <a:ahLst/>
              <a:cxnLst/>
              <a:rect l="l" t="t" r="r" b="b"/>
              <a:pathLst>
                <a:path w="66039" h="408939">
                  <a:moveTo>
                    <a:pt x="65531" y="408431"/>
                  </a:moveTo>
                  <a:lnTo>
                    <a:pt x="0" y="408431"/>
                  </a:lnTo>
                  <a:lnTo>
                    <a:pt x="0" y="0"/>
                  </a:lnTo>
                  <a:lnTo>
                    <a:pt x="65531" y="0"/>
                  </a:lnTo>
                  <a:lnTo>
                    <a:pt x="65531" y="408431"/>
                  </a:lnTo>
                  <a:close/>
                </a:path>
              </a:pathLst>
            </a:custGeom>
            <a:solidFill>
              <a:srgbClr val="0090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67611" y="4157472"/>
              <a:ext cx="94615" cy="408940"/>
            </a:xfrm>
            <a:custGeom>
              <a:avLst/>
              <a:gdLst/>
              <a:ahLst/>
              <a:cxnLst/>
              <a:rect l="l" t="t" r="r" b="b"/>
              <a:pathLst>
                <a:path w="94615" h="408939">
                  <a:moveTo>
                    <a:pt x="94487" y="408431"/>
                  </a:moveTo>
                  <a:lnTo>
                    <a:pt x="0" y="408431"/>
                  </a:lnTo>
                  <a:lnTo>
                    <a:pt x="0" y="0"/>
                  </a:lnTo>
                  <a:lnTo>
                    <a:pt x="94487" y="0"/>
                  </a:lnTo>
                  <a:lnTo>
                    <a:pt x="94487" y="408431"/>
                  </a:lnTo>
                  <a:close/>
                </a:path>
              </a:pathLst>
            </a:custGeom>
            <a:solidFill>
              <a:srgbClr val="00A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19371" y="4285488"/>
              <a:ext cx="262255" cy="265430"/>
            </a:xfrm>
            <a:custGeom>
              <a:avLst/>
              <a:gdLst/>
              <a:ahLst/>
              <a:cxnLst/>
              <a:rect l="l" t="t" r="r" b="b"/>
              <a:pathLst>
                <a:path w="262254" h="265429">
                  <a:moveTo>
                    <a:pt x="131064" y="265175"/>
                  </a:moveTo>
                  <a:lnTo>
                    <a:pt x="89342" y="258409"/>
                  </a:lnTo>
                  <a:lnTo>
                    <a:pt x="53327" y="239572"/>
                  </a:lnTo>
                  <a:lnTo>
                    <a:pt x="25066" y="210860"/>
                  </a:lnTo>
                  <a:lnTo>
                    <a:pt x="6608" y="174467"/>
                  </a:lnTo>
                  <a:lnTo>
                    <a:pt x="0" y="132587"/>
                  </a:lnTo>
                  <a:lnTo>
                    <a:pt x="6608" y="90708"/>
                  </a:lnTo>
                  <a:lnTo>
                    <a:pt x="25066" y="54315"/>
                  </a:lnTo>
                  <a:lnTo>
                    <a:pt x="53327" y="25603"/>
                  </a:lnTo>
                  <a:lnTo>
                    <a:pt x="89342" y="6766"/>
                  </a:lnTo>
                  <a:lnTo>
                    <a:pt x="131064" y="0"/>
                  </a:lnTo>
                  <a:lnTo>
                    <a:pt x="172785" y="6766"/>
                  </a:lnTo>
                  <a:lnTo>
                    <a:pt x="208800" y="25603"/>
                  </a:lnTo>
                  <a:lnTo>
                    <a:pt x="237061" y="54315"/>
                  </a:lnTo>
                  <a:lnTo>
                    <a:pt x="255519" y="90708"/>
                  </a:lnTo>
                  <a:lnTo>
                    <a:pt x="262128" y="132587"/>
                  </a:lnTo>
                  <a:lnTo>
                    <a:pt x="255519" y="174467"/>
                  </a:lnTo>
                  <a:lnTo>
                    <a:pt x="237061" y="210860"/>
                  </a:lnTo>
                  <a:lnTo>
                    <a:pt x="208800" y="239572"/>
                  </a:lnTo>
                  <a:lnTo>
                    <a:pt x="172785" y="258409"/>
                  </a:lnTo>
                  <a:lnTo>
                    <a:pt x="131064" y="265175"/>
                  </a:lnTo>
                  <a:close/>
                </a:path>
              </a:pathLst>
            </a:custGeom>
            <a:solidFill>
              <a:srgbClr val="493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32859" y="4425696"/>
              <a:ext cx="833755" cy="140335"/>
            </a:xfrm>
            <a:custGeom>
              <a:avLst/>
              <a:gdLst/>
              <a:ahLst/>
              <a:cxnLst/>
              <a:rect l="l" t="t" r="r" b="b"/>
              <a:pathLst>
                <a:path w="833755" h="140335">
                  <a:moveTo>
                    <a:pt x="833628" y="140207"/>
                  </a:moveTo>
                  <a:lnTo>
                    <a:pt x="0" y="140207"/>
                  </a:lnTo>
                  <a:lnTo>
                    <a:pt x="0" y="62483"/>
                  </a:lnTo>
                  <a:lnTo>
                    <a:pt x="5286" y="38576"/>
                  </a:lnTo>
                  <a:lnTo>
                    <a:pt x="19430" y="18668"/>
                  </a:lnTo>
                  <a:lnTo>
                    <a:pt x="39862" y="5048"/>
                  </a:lnTo>
                  <a:lnTo>
                    <a:pt x="64008" y="0"/>
                  </a:lnTo>
                  <a:lnTo>
                    <a:pt x="771144" y="0"/>
                  </a:lnTo>
                  <a:lnTo>
                    <a:pt x="795051" y="5048"/>
                  </a:lnTo>
                  <a:lnTo>
                    <a:pt x="814959" y="18668"/>
                  </a:lnTo>
                  <a:lnTo>
                    <a:pt x="828579" y="38576"/>
                  </a:lnTo>
                  <a:lnTo>
                    <a:pt x="833628" y="62483"/>
                  </a:lnTo>
                  <a:lnTo>
                    <a:pt x="833628" y="14020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21123" y="4421124"/>
              <a:ext cx="152400" cy="1508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24884" y="2816352"/>
              <a:ext cx="668020" cy="1469390"/>
            </a:xfrm>
            <a:custGeom>
              <a:avLst/>
              <a:gdLst/>
              <a:ahLst/>
              <a:cxnLst/>
              <a:rect l="l" t="t" r="r" b="b"/>
              <a:pathLst>
                <a:path w="668020" h="1469389">
                  <a:moveTo>
                    <a:pt x="248411" y="1469136"/>
                  </a:moveTo>
                  <a:lnTo>
                    <a:pt x="202691" y="1469136"/>
                  </a:lnTo>
                  <a:lnTo>
                    <a:pt x="202691" y="1013460"/>
                  </a:lnTo>
                  <a:lnTo>
                    <a:pt x="603503" y="464820"/>
                  </a:lnTo>
                  <a:lnTo>
                    <a:pt x="141731" y="70104"/>
                  </a:lnTo>
                  <a:lnTo>
                    <a:pt x="33527" y="321564"/>
                  </a:lnTo>
                  <a:lnTo>
                    <a:pt x="0" y="291084"/>
                  </a:lnTo>
                  <a:lnTo>
                    <a:pt x="128015" y="0"/>
                  </a:lnTo>
                  <a:lnTo>
                    <a:pt x="667511" y="457200"/>
                  </a:lnTo>
                  <a:lnTo>
                    <a:pt x="248411" y="1030224"/>
                  </a:lnTo>
                  <a:lnTo>
                    <a:pt x="248411" y="1469136"/>
                  </a:lnTo>
                  <a:close/>
                </a:path>
              </a:pathLst>
            </a:custGeom>
            <a:solidFill>
              <a:srgbClr val="9E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73523" y="3203447"/>
              <a:ext cx="155448" cy="1554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72711" y="3773424"/>
              <a:ext cx="155448" cy="1539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87367" y="2784347"/>
              <a:ext cx="153924" cy="1554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69211" y="3310593"/>
              <a:ext cx="344170" cy="344170"/>
            </a:xfrm>
            <a:custGeom>
              <a:avLst/>
              <a:gdLst/>
              <a:ahLst/>
              <a:cxnLst/>
              <a:rect l="l" t="t" r="r" b="b"/>
              <a:pathLst>
                <a:path w="344170" h="344170">
                  <a:moveTo>
                    <a:pt x="192313" y="343958"/>
                  </a:moveTo>
                  <a:lnTo>
                    <a:pt x="147073" y="342942"/>
                  </a:lnTo>
                  <a:lnTo>
                    <a:pt x="104034" y="331004"/>
                  </a:lnTo>
                  <a:lnTo>
                    <a:pt x="65567" y="308906"/>
                  </a:lnTo>
                  <a:lnTo>
                    <a:pt x="34043" y="277410"/>
                  </a:lnTo>
                  <a:lnTo>
                    <a:pt x="11832" y="237278"/>
                  </a:lnTo>
                  <a:lnTo>
                    <a:pt x="0" y="192419"/>
                  </a:lnTo>
                  <a:lnTo>
                    <a:pt x="486" y="147644"/>
                  </a:lnTo>
                  <a:lnTo>
                    <a:pt x="12403" y="105071"/>
                  </a:lnTo>
                  <a:lnTo>
                    <a:pt x="34861" y="66816"/>
                  </a:lnTo>
                  <a:lnTo>
                    <a:pt x="66971" y="34995"/>
                  </a:lnTo>
                  <a:lnTo>
                    <a:pt x="107844" y="11726"/>
                  </a:lnTo>
                  <a:lnTo>
                    <a:pt x="152703" y="0"/>
                  </a:lnTo>
                  <a:lnTo>
                    <a:pt x="197477" y="719"/>
                  </a:lnTo>
                  <a:lnTo>
                    <a:pt x="240051" y="12869"/>
                  </a:lnTo>
                  <a:lnTo>
                    <a:pt x="278306" y="35433"/>
                  </a:lnTo>
                  <a:lnTo>
                    <a:pt x="310126" y="67394"/>
                  </a:lnTo>
                  <a:lnTo>
                    <a:pt x="333396" y="107738"/>
                  </a:lnTo>
                  <a:lnTo>
                    <a:pt x="343958" y="152597"/>
                  </a:lnTo>
                  <a:lnTo>
                    <a:pt x="342709" y="197372"/>
                  </a:lnTo>
                  <a:lnTo>
                    <a:pt x="330538" y="239945"/>
                  </a:lnTo>
                  <a:lnTo>
                    <a:pt x="308334" y="278200"/>
                  </a:lnTo>
                  <a:lnTo>
                    <a:pt x="276987" y="310021"/>
                  </a:lnTo>
                  <a:lnTo>
                    <a:pt x="237384" y="333290"/>
                  </a:lnTo>
                  <a:lnTo>
                    <a:pt x="192313" y="343958"/>
                  </a:lnTo>
                  <a:close/>
                </a:path>
              </a:pathLst>
            </a:custGeom>
            <a:solidFill>
              <a:srgbClr val="FFC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28644" y="3036588"/>
              <a:ext cx="595630" cy="613410"/>
            </a:xfrm>
            <a:custGeom>
              <a:avLst/>
              <a:gdLst/>
              <a:ahLst/>
              <a:cxnLst/>
              <a:rect l="l" t="t" r="r" b="b"/>
              <a:pathLst>
                <a:path w="595629" h="613410">
                  <a:moveTo>
                    <a:pt x="562356" y="613391"/>
                  </a:moveTo>
                  <a:lnTo>
                    <a:pt x="0" y="433559"/>
                  </a:lnTo>
                  <a:lnTo>
                    <a:pt x="24384" y="357359"/>
                  </a:lnTo>
                  <a:lnTo>
                    <a:pt x="42719" y="319093"/>
                  </a:lnTo>
                  <a:lnTo>
                    <a:pt x="69342" y="285541"/>
                  </a:lnTo>
                  <a:lnTo>
                    <a:pt x="102822" y="258561"/>
                  </a:lnTo>
                  <a:lnTo>
                    <a:pt x="141732" y="240011"/>
                  </a:lnTo>
                  <a:lnTo>
                    <a:pt x="180355" y="220128"/>
                  </a:lnTo>
                  <a:lnTo>
                    <a:pt x="212979" y="192958"/>
                  </a:lnTo>
                  <a:lnTo>
                    <a:pt x="238172" y="159215"/>
                  </a:lnTo>
                  <a:lnTo>
                    <a:pt x="254508" y="119615"/>
                  </a:lnTo>
                  <a:lnTo>
                    <a:pt x="262128" y="102851"/>
                  </a:lnTo>
                  <a:lnTo>
                    <a:pt x="283220" y="60679"/>
                  </a:lnTo>
                  <a:lnTo>
                    <a:pt x="315285" y="28456"/>
                  </a:lnTo>
                  <a:lnTo>
                    <a:pt x="355396" y="7717"/>
                  </a:lnTo>
                  <a:lnTo>
                    <a:pt x="400629" y="0"/>
                  </a:lnTo>
                  <a:lnTo>
                    <a:pt x="448056" y="6839"/>
                  </a:lnTo>
                  <a:lnTo>
                    <a:pt x="490228" y="28821"/>
                  </a:lnTo>
                  <a:lnTo>
                    <a:pt x="522451" y="61630"/>
                  </a:lnTo>
                  <a:lnTo>
                    <a:pt x="543190" y="102193"/>
                  </a:lnTo>
                  <a:lnTo>
                    <a:pt x="550907" y="147437"/>
                  </a:lnTo>
                  <a:lnTo>
                    <a:pt x="544068" y="194291"/>
                  </a:lnTo>
                  <a:lnTo>
                    <a:pt x="539496" y="209531"/>
                  </a:lnTo>
                  <a:lnTo>
                    <a:pt x="530852" y="253037"/>
                  </a:lnTo>
                  <a:lnTo>
                    <a:pt x="532066" y="295828"/>
                  </a:lnTo>
                  <a:lnTo>
                    <a:pt x="542710" y="336619"/>
                  </a:lnTo>
                  <a:lnTo>
                    <a:pt x="562356" y="374123"/>
                  </a:lnTo>
                  <a:lnTo>
                    <a:pt x="582882" y="412033"/>
                  </a:lnTo>
                  <a:lnTo>
                    <a:pt x="593979" y="453371"/>
                  </a:lnTo>
                  <a:lnTo>
                    <a:pt x="595360" y="495853"/>
                  </a:lnTo>
                  <a:lnTo>
                    <a:pt x="586740" y="537191"/>
                  </a:lnTo>
                  <a:lnTo>
                    <a:pt x="562356" y="613391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89247" y="3037332"/>
              <a:ext cx="342900" cy="6172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7304" y="4340606"/>
              <a:ext cx="767080" cy="224790"/>
            </a:xfrm>
            <a:custGeom>
              <a:avLst/>
              <a:gdLst/>
              <a:ahLst/>
              <a:cxnLst/>
              <a:rect l="l" t="t" r="r" b="b"/>
              <a:pathLst>
                <a:path w="767079" h="224789">
                  <a:moveTo>
                    <a:pt x="766572" y="0"/>
                  </a:moveTo>
                  <a:lnTo>
                    <a:pt x="0" y="0"/>
                  </a:lnTo>
                  <a:lnTo>
                    <a:pt x="0" y="34290"/>
                  </a:lnTo>
                  <a:lnTo>
                    <a:pt x="737616" y="34290"/>
                  </a:lnTo>
                  <a:lnTo>
                    <a:pt x="737616" y="191770"/>
                  </a:lnTo>
                  <a:lnTo>
                    <a:pt x="0" y="191770"/>
                  </a:lnTo>
                  <a:lnTo>
                    <a:pt x="0" y="224790"/>
                  </a:lnTo>
                  <a:lnTo>
                    <a:pt x="766572" y="224790"/>
                  </a:lnTo>
                  <a:lnTo>
                    <a:pt x="766572" y="191770"/>
                  </a:lnTo>
                  <a:lnTo>
                    <a:pt x="766572" y="34290"/>
                  </a:lnTo>
                  <a:lnTo>
                    <a:pt x="766572" y="0"/>
                  </a:lnTo>
                  <a:close/>
                </a:path>
              </a:pathLst>
            </a:custGeom>
            <a:solidFill>
              <a:srgbClr val="00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3023" y="4375403"/>
              <a:ext cx="692150" cy="157480"/>
            </a:xfrm>
            <a:custGeom>
              <a:avLst/>
              <a:gdLst/>
              <a:ahLst/>
              <a:cxnLst/>
              <a:rect l="l" t="t" r="r" b="b"/>
              <a:pathLst>
                <a:path w="692150" h="157479">
                  <a:moveTo>
                    <a:pt x="691896" y="156972"/>
                  </a:moveTo>
                  <a:lnTo>
                    <a:pt x="0" y="156972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156972"/>
                  </a:lnTo>
                  <a:close/>
                </a:path>
              </a:pathLst>
            </a:custGeom>
            <a:solidFill>
              <a:srgbClr val="F6E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3023" y="4375403"/>
              <a:ext cx="692150" cy="32384"/>
            </a:xfrm>
            <a:custGeom>
              <a:avLst/>
              <a:gdLst/>
              <a:ahLst/>
              <a:cxnLst/>
              <a:rect l="l" t="t" r="r" b="b"/>
              <a:pathLst>
                <a:path w="692150" h="32385">
                  <a:moveTo>
                    <a:pt x="691896" y="32004"/>
                  </a:moveTo>
                  <a:lnTo>
                    <a:pt x="0" y="32004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32004"/>
                  </a:lnTo>
                  <a:close/>
                </a:path>
              </a:pathLst>
            </a:custGeom>
            <a:solidFill>
              <a:srgbClr val="D4C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95197" y="4375403"/>
              <a:ext cx="69850" cy="157480"/>
            </a:xfrm>
            <a:custGeom>
              <a:avLst/>
              <a:gdLst/>
              <a:ahLst/>
              <a:cxnLst/>
              <a:rect l="l" t="t" r="r" b="b"/>
              <a:pathLst>
                <a:path w="69850" h="157479">
                  <a:moveTo>
                    <a:pt x="69723" y="156972"/>
                  </a:moveTo>
                  <a:lnTo>
                    <a:pt x="17430" y="97083"/>
                  </a:lnTo>
                  <a:lnTo>
                    <a:pt x="0" y="60769"/>
                  </a:lnTo>
                  <a:lnTo>
                    <a:pt x="17430" y="33313"/>
                  </a:lnTo>
                  <a:lnTo>
                    <a:pt x="69723" y="0"/>
                  </a:lnTo>
                  <a:lnTo>
                    <a:pt x="69723" y="156972"/>
                  </a:lnTo>
                  <a:close/>
                </a:path>
              </a:pathLst>
            </a:custGeom>
            <a:solidFill>
              <a:srgbClr val="0074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0644" y="4106163"/>
              <a:ext cx="769620" cy="233679"/>
            </a:xfrm>
            <a:custGeom>
              <a:avLst/>
              <a:gdLst/>
              <a:ahLst/>
              <a:cxnLst/>
              <a:rect l="l" t="t" r="r" b="b"/>
              <a:pathLst>
                <a:path w="769620" h="233679">
                  <a:moveTo>
                    <a:pt x="769620" y="0"/>
                  </a:moveTo>
                  <a:lnTo>
                    <a:pt x="0" y="0"/>
                  </a:lnTo>
                  <a:lnTo>
                    <a:pt x="0" y="35560"/>
                  </a:lnTo>
                  <a:lnTo>
                    <a:pt x="739140" y="35560"/>
                  </a:lnTo>
                  <a:lnTo>
                    <a:pt x="739140" y="200660"/>
                  </a:lnTo>
                  <a:lnTo>
                    <a:pt x="0" y="200660"/>
                  </a:lnTo>
                  <a:lnTo>
                    <a:pt x="0" y="233680"/>
                  </a:lnTo>
                  <a:lnTo>
                    <a:pt x="769620" y="233680"/>
                  </a:lnTo>
                  <a:lnTo>
                    <a:pt x="769620" y="200660"/>
                  </a:lnTo>
                  <a:lnTo>
                    <a:pt x="769620" y="35560"/>
                  </a:lnTo>
                  <a:lnTo>
                    <a:pt x="769620" y="0"/>
                  </a:lnTo>
                  <a:close/>
                </a:path>
              </a:pathLst>
            </a:custGeom>
            <a:solidFill>
              <a:srgbClr val="FF8C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7887" y="4142232"/>
              <a:ext cx="692150" cy="165100"/>
            </a:xfrm>
            <a:custGeom>
              <a:avLst/>
              <a:gdLst/>
              <a:ahLst/>
              <a:cxnLst/>
              <a:rect l="l" t="t" r="r" b="b"/>
              <a:pathLst>
                <a:path w="692150" h="165100">
                  <a:moveTo>
                    <a:pt x="691896" y="164592"/>
                  </a:moveTo>
                  <a:lnTo>
                    <a:pt x="0" y="164592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164592"/>
                  </a:lnTo>
                  <a:close/>
                </a:path>
              </a:pathLst>
            </a:custGeom>
            <a:solidFill>
              <a:srgbClr val="F6E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7136" y="4174236"/>
              <a:ext cx="86995" cy="82550"/>
            </a:xfrm>
            <a:custGeom>
              <a:avLst/>
              <a:gdLst/>
              <a:ahLst/>
              <a:cxnLst/>
              <a:rect l="l" t="t" r="r" b="b"/>
              <a:pathLst>
                <a:path w="86995" h="82550">
                  <a:moveTo>
                    <a:pt x="86868" y="82295"/>
                  </a:moveTo>
                  <a:lnTo>
                    <a:pt x="44196" y="62484"/>
                  </a:lnTo>
                  <a:lnTo>
                    <a:pt x="0" y="82295"/>
                  </a:lnTo>
                  <a:lnTo>
                    <a:pt x="0" y="0"/>
                  </a:lnTo>
                  <a:lnTo>
                    <a:pt x="86868" y="0"/>
                  </a:lnTo>
                  <a:lnTo>
                    <a:pt x="86868" y="82295"/>
                  </a:lnTo>
                  <a:close/>
                </a:path>
              </a:pathLst>
            </a:custGeom>
            <a:solidFill>
              <a:srgbClr val="F66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7887" y="4142232"/>
              <a:ext cx="692150" cy="32384"/>
            </a:xfrm>
            <a:custGeom>
              <a:avLst/>
              <a:gdLst/>
              <a:ahLst/>
              <a:cxnLst/>
              <a:rect l="l" t="t" r="r" b="b"/>
              <a:pathLst>
                <a:path w="692150" h="32385">
                  <a:moveTo>
                    <a:pt x="691896" y="32004"/>
                  </a:moveTo>
                  <a:lnTo>
                    <a:pt x="0" y="32004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32004"/>
                  </a:lnTo>
                  <a:close/>
                </a:path>
              </a:pathLst>
            </a:custGeom>
            <a:solidFill>
              <a:srgbClr val="D4C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48918" y="4142232"/>
              <a:ext cx="71120" cy="165100"/>
            </a:xfrm>
            <a:custGeom>
              <a:avLst/>
              <a:gdLst/>
              <a:ahLst/>
              <a:cxnLst/>
              <a:rect l="l" t="t" r="r" b="b"/>
              <a:pathLst>
                <a:path w="71119" h="165100">
                  <a:moveTo>
                    <a:pt x="70865" y="164592"/>
                  </a:moveTo>
                  <a:lnTo>
                    <a:pt x="17716" y="102012"/>
                  </a:lnTo>
                  <a:lnTo>
                    <a:pt x="0" y="64007"/>
                  </a:lnTo>
                  <a:lnTo>
                    <a:pt x="17716" y="35147"/>
                  </a:lnTo>
                  <a:lnTo>
                    <a:pt x="70865" y="0"/>
                  </a:lnTo>
                  <a:lnTo>
                    <a:pt x="70865" y="164592"/>
                  </a:lnTo>
                  <a:close/>
                </a:path>
              </a:pathLst>
            </a:custGeom>
            <a:solidFill>
              <a:srgbClr val="D66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87167" y="5228844"/>
              <a:ext cx="207645" cy="266700"/>
            </a:xfrm>
            <a:custGeom>
              <a:avLst/>
              <a:gdLst/>
              <a:ahLst/>
              <a:cxnLst/>
              <a:rect l="l" t="t" r="r" b="b"/>
              <a:pathLst>
                <a:path w="207644" h="266700">
                  <a:moveTo>
                    <a:pt x="0" y="266700"/>
                  </a:moveTo>
                  <a:lnTo>
                    <a:pt x="207263" y="266700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solidFill>
              <a:srgbClr val="B8B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87167" y="5102352"/>
              <a:ext cx="207645" cy="127000"/>
            </a:xfrm>
            <a:custGeom>
              <a:avLst/>
              <a:gdLst/>
              <a:ahLst/>
              <a:cxnLst/>
              <a:rect l="l" t="t" r="r" b="b"/>
              <a:pathLst>
                <a:path w="207644" h="127000">
                  <a:moveTo>
                    <a:pt x="207263" y="126492"/>
                  </a:moveTo>
                  <a:lnTo>
                    <a:pt x="0" y="126492"/>
                  </a:lnTo>
                  <a:lnTo>
                    <a:pt x="0" y="0"/>
                  </a:lnTo>
                  <a:lnTo>
                    <a:pt x="207263" y="0"/>
                  </a:lnTo>
                  <a:lnTo>
                    <a:pt x="207263" y="126492"/>
                  </a:lnTo>
                  <a:close/>
                </a:path>
              </a:pathLst>
            </a:custGeom>
            <a:solidFill>
              <a:srgbClr val="9EA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33943" y="5346191"/>
              <a:ext cx="1315720" cy="200025"/>
            </a:xfrm>
            <a:custGeom>
              <a:avLst/>
              <a:gdLst/>
              <a:ahLst/>
              <a:cxnLst/>
              <a:rect l="l" t="t" r="r" b="b"/>
              <a:pathLst>
                <a:path w="1315720" h="200025">
                  <a:moveTo>
                    <a:pt x="592836" y="0"/>
                  </a:moveTo>
                  <a:lnTo>
                    <a:pt x="54864" y="73152"/>
                  </a:lnTo>
                  <a:lnTo>
                    <a:pt x="15430" y="94107"/>
                  </a:lnTo>
                  <a:lnTo>
                    <a:pt x="0" y="135648"/>
                  </a:lnTo>
                  <a:lnTo>
                    <a:pt x="5575" y="160997"/>
                  </a:lnTo>
                  <a:lnTo>
                    <a:pt x="20574" y="180797"/>
                  </a:lnTo>
                  <a:lnTo>
                    <a:pt x="42443" y="192862"/>
                  </a:lnTo>
                  <a:lnTo>
                    <a:pt x="68580" y="195084"/>
                  </a:lnTo>
                  <a:lnTo>
                    <a:pt x="592836" y="123444"/>
                  </a:lnTo>
                  <a:lnTo>
                    <a:pt x="592836" y="0"/>
                  </a:lnTo>
                  <a:close/>
                </a:path>
                <a:path w="1315720" h="200025">
                  <a:moveTo>
                    <a:pt x="1315224" y="137172"/>
                  </a:moveTo>
                  <a:lnTo>
                    <a:pt x="1299794" y="97917"/>
                  </a:lnTo>
                  <a:lnTo>
                    <a:pt x="1260360" y="79248"/>
                  </a:lnTo>
                  <a:lnTo>
                    <a:pt x="722388" y="6096"/>
                  </a:lnTo>
                  <a:lnTo>
                    <a:pt x="722388" y="126492"/>
                  </a:lnTo>
                  <a:lnTo>
                    <a:pt x="1246644" y="199656"/>
                  </a:lnTo>
                  <a:lnTo>
                    <a:pt x="1272781" y="196964"/>
                  </a:lnTo>
                  <a:lnTo>
                    <a:pt x="1294650" y="183845"/>
                  </a:lnTo>
                  <a:lnTo>
                    <a:pt x="1309649" y="163004"/>
                  </a:lnTo>
                  <a:lnTo>
                    <a:pt x="1315224" y="137172"/>
                  </a:lnTo>
                  <a:close/>
                </a:path>
              </a:pathLst>
            </a:custGeom>
            <a:solidFill>
              <a:srgbClr val="B8B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28088" y="4972812"/>
              <a:ext cx="727075" cy="196850"/>
            </a:xfrm>
            <a:custGeom>
              <a:avLst/>
              <a:gdLst/>
              <a:ahLst/>
              <a:cxnLst/>
              <a:rect l="l" t="t" r="r" b="b"/>
              <a:pathLst>
                <a:path w="727075" h="196850">
                  <a:moveTo>
                    <a:pt x="656844" y="196595"/>
                  </a:moveTo>
                  <a:lnTo>
                    <a:pt x="68579" y="196595"/>
                  </a:lnTo>
                  <a:lnTo>
                    <a:pt x="42433" y="191000"/>
                  </a:lnTo>
                  <a:lnTo>
                    <a:pt x="20574" y="175831"/>
                  </a:lnTo>
                  <a:lnTo>
                    <a:pt x="5572" y="153519"/>
                  </a:lnTo>
                  <a:lnTo>
                    <a:pt x="0" y="126491"/>
                  </a:lnTo>
                  <a:lnTo>
                    <a:pt x="0" y="0"/>
                  </a:lnTo>
                  <a:lnTo>
                    <a:pt x="726948" y="0"/>
                  </a:lnTo>
                  <a:lnTo>
                    <a:pt x="726948" y="126491"/>
                  </a:lnTo>
                  <a:lnTo>
                    <a:pt x="721352" y="153519"/>
                  </a:lnTo>
                  <a:lnTo>
                    <a:pt x="706183" y="175831"/>
                  </a:lnTo>
                  <a:lnTo>
                    <a:pt x="683871" y="191000"/>
                  </a:lnTo>
                  <a:lnTo>
                    <a:pt x="656844" y="196595"/>
                  </a:lnTo>
                  <a:close/>
                </a:path>
              </a:pathLst>
            </a:custGeom>
            <a:solidFill>
              <a:srgbClr val="3B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80616" y="4750308"/>
              <a:ext cx="1419225" cy="303530"/>
            </a:xfrm>
            <a:custGeom>
              <a:avLst/>
              <a:gdLst/>
              <a:ahLst/>
              <a:cxnLst/>
              <a:rect l="l" t="t" r="r" b="b"/>
              <a:pathLst>
                <a:path w="1419225" h="303529">
                  <a:moveTo>
                    <a:pt x="1310639" y="303275"/>
                  </a:moveTo>
                  <a:lnTo>
                    <a:pt x="108203" y="303275"/>
                  </a:lnTo>
                  <a:lnTo>
                    <a:pt x="66865" y="294703"/>
                  </a:lnTo>
                  <a:lnTo>
                    <a:pt x="32384" y="271271"/>
                  </a:lnTo>
                  <a:lnTo>
                    <a:pt x="8762" y="236410"/>
                  </a:lnTo>
                  <a:lnTo>
                    <a:pt x="0" y="193547"/>
                  </a:lnTo>
                  <a:lnTo>
                    <a:pt x="0" y="0"/>
                  </a:lnTo>
                  <a:lnTo>
                    <a:pt x="1418843" y="0"/>
                  </a:lnTo>
                  <a:lnTo>
                    <a:pt x="1418843" y="193547"/>
                  </a:lnTo>
                  <a:lnTo>
                    <a:pt x="1410509" y="236410"/>
                  </a:lnTo>
                  <a:lnTo>
                    <a:pt x="1387602" y="271271"/>
                  </a:lnTo>
                  <a:lnTo>
                    <a:pt x="1353264" y="294703"/>
                  </a:lnTo>
                  <a:lnTo>
                    <a:pt x="1310639" y="303275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023872" y="4695444"/>
              <a:ext cx="1135380" cy="2545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0616" y="3240024"/>
              <a:ext cx="1419225" cy="1400810"/>
            </a:xfrm>
            <a:custGeom>
              <a:avLst/>
              <a:gdLst/>
              <a:ahLst/>
              <a:cxnLst/>
              <a:rect l="l" t="t" r="r" b="b"/>
              <a:pathLst>
                <a:path w="1419225" h="1400810">
                  <a:moveTo>
                    <a:pt x="1418844" y="1400556"/>
                  </a:moveTo>
                  <a:lnTo>
                    <a:pt x="0" y="1400556"/>
                  </a:lnTo>
                  <a:lnTo>
                    <a:pt x="0" y="109728"/>
                  </a:lnTo>
                  <a:lnTo>
                    <a:pt x="8763" y="67508"/>
                  </a:lnTo>
                  <a:lnTo>
                    <a:pt x="32385" y="32575"/>
                  </a:lnTo>
                  <a:lnTo>
                    <a:pt x="66865" y="8786"/>
                  </a:lnTo>
                  <a:lnTo>
                    <a:pt x="108204" y="0"/>
                  </a:lnTo>
                  <a:lnTo>
                    <a:pt x="1310640" y="0"/>
                  </a:lnTo>
                  <a:lnTo>
                    <a:pt x="1353264" y="8786"/>
                  </a:lnTo>
                  <a:lnTo>
                    <a:pt x="1387602" y="32575"/>
                  </a:lnTo>
                  <a:lnTo>
                    <a:pt x="1410509" y="67508"/>
                  </a:lnTo>
                  <a:lnTo>
                    <a:pt x="1418844" y="109728"/>
                  </a:lnTo>
                  <a:lnTo>
                    <a:pt x="1418844" y="140055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872" y="3393947"/>
              <a:ext cx="1135380" cy="11993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75815" y="2987039"/>
              <a:ext cx="1849755" cy="889000"/>
            </a:xfrm>
            <a:custGeom>
              <a:avLst/>
              <a:gdLst/>
              <a:ahLst/>
              <a:cxnLst/>
              <a:rect l="l" t="t" r="r" b="b"/>
              <a:pathLst>
                <a:path w="1849755" h="889000">
                  <a:moveTo>
                    <a:pt x="613232" y="213360"/>
                  </a:moveTo>
                  <a:lnTo>
                    <a:pt x="570560" y="0"/>
                  </a:lnTo>
                  <a:lnTo>
                    <a:pt x="523290" y="10045"/>
                  </a:lnTo>
                  <a:lnTo>
                    <a:pt x="474599" y="21399"/>
                  </a:lnTo>
                  <a:lnTo>
                    <a:pt x="425119" y="34213"/>
                  </a:lnTo>
                  <a:lnTo>
                    <a:pt x="375475" y="48666"/>
                  </a:lnTo>
                  <a:lnTo>
                    <a:pt x="326313" y="64922"/>
                  </a:lnTo>
                  <a:lnTo>
                    <a:pt x="278282" y="83134"/>
                  </a:lnTo>
                  <a:lnTo>
                    <a:pt x="232016" y="103479"/>
                  </a:lnTo>
                  <a:lnTo>
                    <a:pt x="188150" y="126111"/>
                  </a:lnTo>
                  <a:lnTo>
                    <a:pt x="147332" y="151206"/>
                  </a:lnTo>
                  <a:lnTo>
                    <a:pt x="110197" y="178930"/>
                  </a:lnTo>
                  <a:lnTo>
                    <a:pt x="77368" y="209448"/>
                  </a:lnTo>
                  <a:lnTo>
                    <a:pt x="49517" y="242925"/>
                  </a:lnTo>
                  <a:lnTo>
                    <a:pt x="27254" y="279514"/>
                  </a:lnTo>
                  <a:lnTo>
                    <a:pt x="11239" y="319392"/>
                  </a:lnTo>
                  <a:lnTo>
                    <a:pt x="2108" y="362712"/>
                  </a:lnTo>
                  <a:lnTo>
                    <a:pt x="0" y="400748"/>
                  </a:lnTo>
                  <a:lnTo>
                    <a:pt x="3708" y="438937"/>
                  </a:lnTo>
                  <a:lnTo>
                    <a:pt x="13220" y="477266"/>
                  </a:lnTo>
                  <a:lnTo>
                    <a:pt x="28511" y="515683"/>
                  </a:lnTo>
                  <a:lnTo>
                    <a:pt x="49542" y="554164"/>
                  </a:lnTo>
                  <a:lnTo>
                    <a:pt x="76276" y="592709"/>
                  </a:lnTo>
                  <a:lnTo>
                    <a:pt x="108712" y="631266"/>
                  </a:lnTo>
                  <a:lnTo>
                    <a:pt x="146799" y="669810"/>
                  </a:lnTo>
                  <a:lnTo>
                    <a:pt x="190512" y="708317"/>
                  </a:lnTo>
                  <a:lnTo>
                    <a:pt x="239852" y="746760"/>
                  </a:lnTo>
                  <a:lnTo>
                    <a:pt x="306641" y="793394"/>
                  </a:lnTo>
                  <a:lnTo>
                    <a:pt x="368249" y="831989"/>
                  </a:lnTo>
                  <a:lnTo>
                    <a:pt x="419468" y="861428"/>
                  </a:lnTo>
                  <a:lnTo>
                    <a:pt x="469976" y="888492"/>
                  </a:lnTo>
                  <a:lnTo>
                    <a:pt x="565988" y="691896"/>
                  </a:lnTo>
                  <a:lnTo>
                    <a:pt x="548525" y="682929"/>
                  </a:lnTo>
                  <a:lnTo>
                    <a:pt x="502932" y="657796"/>
                  </a:lnTo>
                  <a:lnTo>
                    <a:pt x="439318" y="619252"/>
                  </a:lnTo>
                  <a:lnTo>
                    <a:pt x="367868" y="569976"/>
                  </a:lnTo>
                  <a:lnTo>
                    <a:pt x="304050" y="518490"/>
                  </a:lnTo>
                  <a:lnTo>
                    <a:pt x="260426" y="474103"/>
                  </a:lnTo>
                  <a:lnTo>
                    <a:pt x="233768" y="437324"/>
                  </a:lnTo>
                  <a:lnTo>
                    <a:pt x="218516" y="388620"/>
                  </a:lnTo>
                  <a:lnTo>
                    <a:pt x="219316" y="385445"/>
                  </a:lnTo>
                  <a:lnTo>
                    <a:pt x="248158" y="348665"/>
                  </a:lnTo>
                  <a:lnTo>
                    <a:pt x="310349" y="308190"/>
                  </a:lnTo>
                  <a:lnTo>
                    <a:pt x="360616" y="285216"/>
                  </a:lnTo>
                  <a:lnTo>
                    <a:pt x="426453" y="261289"/>
                  </a:lnTo>
                  <a:lnTo>
                    <a:pt x="509955" y="237121"/>
                  </a:lnTo>
                  <a:lnTo>
                    <a:pt x="613232" y="213360"/>
                  </a:lnTo>
                  <a:close/>
                </a:path>
                <a:path w="1849755" h="889000">
                  <a:moveTo>
                    <a:pt x="1849729" y="400748"/>
                  </a:moveTo>
                  <a:lnTo>
                    <a:pt x="1838236" y="319392"/>
                  </a:lnTo>
                  <a:lnTo>
                    <a:pt x="1821980" y="279514"/>
                  </a:lnTo>
                  <a:lnTo>
                    <a:pt x="1799513" y="242925"/>
                  </a:lnTo>
                  <a:lnTo>
                    <a:pt x="1771497" y="209448"/>
                  </a:lnTo>
                  <a:lnTo>
                    <a:pt x="1738553" y="178930"/>
                  </a:lnTo>
                  <a:lnTo>
                    <a:pt x="1701342" y="151206"/>
                  </a:lnTo>
                  <a:lnTo>
                    <a:pt x="1660474" y="126111"/>
                  </a:lnTo>
                  <a:lnTo>
                    <a:pt x="1616608" y="103479"/>
                  </a:lnTo>
                  <a:lnTo>
                    <a:pt x="1570380" y="83134"/>
                  </a:lnTo>
                  <a:lnTo>
                    <a:pt x="1522437" y="64922"/>
                  </a:lnTo>
                  <a:lnTo>
                    <a:pt x="1473403" y="48666"/>
                  </a:lnTo>
                  <a:lnTo>
                    <a:pt x="1423924" y="34213"/>
                  </a:lnTo>
                  <a:lnTo>
                    <a:pt x="1374635" y="21399"/>
                  </a:lnTo>
                  <a:lnTo>
                    <a:pt x="1326184" y="10045"/>
                  </a:lnTo>
                  <a:lnTo>
                    <a:pt x="1279220" y="0"/>
                  </a:lnTo>
                  <a:lnTo>
                    <a:pt x="1233500" y="213360"/>
                  </a:lnTo>
                  <a:lnTo>
                    <a:pt x="1336802" y="237121"/>
                  </a:lnTo>
                  <a:lnTo>
                    <a:pt x="1420418" y="261289"/>
                  </a:lnTo>
                  <a:lnTo>
                    <a:pt x="1486433" y="285216"/>
                  </a:lnTo>
                  <a:lnTo>
                    <a:pt x="1536903" y="308190"/>
                  </a:lnTo>
                  <a:lnTo>
                    <a:pt x="1573923" y="329565"/>
                  </a:lnTo>
                  <a:lnTo>
                    <a:pt x="1615871" y="364782"/>
                  </a:lnTo>
                  <a:lnTo>
                    <a:pt x="1629740" y="388620"/>
                  </a:lnTo>
                  <a:lnTo>
                    <a:pt x="1627822" y="408660"/>
                  </a:lnTo>
                  <a:lnTo>
                    <a:pt x="1587931" y="474103"/>
                  </a:lnTo>
                  <a:lnTo>
                    <a:pt x="1544535" y="518490"/>
                  </a:lnTo>
                  <a:lnTo>
                    <a:pt x="1481912" y="569976"/>
                  </a:lnTo>
                  <a:lnTo>
                    <a:pt x="1408684" y="619252"/>
                  </a:lnTo>
                  <a:lnTo>
                    <a:pt x="1344180" y="657796"/>
                  </a:lnTo>
                  <a:lnTo>
                    <a:pt x="1298244" y="682929"/>
                  </a:lnTo>
                  <a:lnTo>
                    <a:pt x="1280744" y="691896"/>
                  </a:lnTo>
                  <a:lnTo>
                    <a:pt x="1376756" y="888492"/>
                  </a:lnTo>
                  <a:lnTo>
                    <a:pt x="1427784" y="861428"/>
                  </a:lnTo>
                  <a:lnTo>
                    <a:pt x="1479461" y="831989"/>
                  </a:lnTo>
                  <a:lnTo>
                    <a:pt x="1541437" y="793394"/>
                  </a:lnTo>
                  <a:lnTo>
                    <a:pt x="1608404" y="746760"/>
                  </a:lnTo>
                  <a:lnTo>
                    <a:pt x="1657769" y="708317"/>
                  </a:lnTo>
                  <a:lnTo>
                    <a:pt x="1701609" y="669810"/>
                  </a:lnTo>
                  <a:lnTo>
                    <a:pt x="1739861" y="631266"/>
                  </a:lnTo>
                  <a:lnTo>
                    <a:pt x="1772500" y="592709"/>
                  </a:lnTo>
                  <a:lnTo>
                    <a:pt x="1799475" y="554164"/>
                  </a:lnTo>
                  <a:lnTo>
                    <a:pt x="1820722" y="515683"/>
                  </a:lnTo>
                  <a:lnTo>
                    <a:pt x="1836216" y="477266"/>
                  </a:lnTo>
                  <a:lnTo>
                    <a:pt x="1845894" y="438937"/>
                  </a:lnTo>
                  <a:lnTo>
                    <a:pt x="1849729" y="400748"/>
                  </a:lnTo>
                  <a:close/>
                </a:path>
              </a:pathLst>
            </a:custGeom>
            <a:solidFill>
              <a:srgbClr val="E8E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58530" y="2570538"/>
              <a:ext cx="1181735" cy="563245"/>
            </a:xfrm>
            <a:custGeom>
              <a:avLst/>
              <a:gdLst/>
              <a:ahLst/>
              <a:cxnLst/>
              <a:rect l="l" t="t" r="r" b="b"/>
              <a:pathLst>
                <a:path w="1181735" h="563244">
                  <a:moveTo>
                    <a:pt x="1144333" y="562805"/>
                  </a:moveTo>
                  <a:lnTo>
                    <a:pt x="106489" y="544517"/>
                  </a:lnTo>
                  <a:lnTo>
                    <a:pt x="15311" y="244860"/>
                  </a:lnTo>
                  <a:lnTo>
                    <a:pt x="0" y="96080"/>
                  </a:lnTo>
                  <a:lnTo>
                    <a:pt x="74128" y="54170"/>
                  </a:lnTo>
                  <a:lnTo>
                    <a:pt x="251269" y="75125"/>
                  </a:lnTo>
                  <a:lnTo>
                    <a:pt x="320179" y="84334"/>
                  </a:lnTo>
                  <a:lnTo>
                    <a:pt x="384361" y="89119"/>
                  </a:lnTo>
                  <a:lnTo>
                    <a:pt x="444173" y="90033"/>
                  </a:lnTo>
                  <a:lnTo>
                    <a:pt x="499973" y="87631"/>
                  </a:lnTo>
                  <a:lnTo>
                    <a:pt x="552119" y="82464"/>
                  </a:lnTo>
                  <a:lnTo>
                    <a:pt x="600968" y="75088"/>
                  </a:lnTo>
                  <a:lnTo>
                    <a:pt x="646878" y="66054"/>
                  </a:lnTo>
                  <a:lnTo>
                    <a:pt x="690209" y="55919"/>
                  </a:lnTo>
                  <a:lnTo>
                    <a:pt x="731317" y="45233"/>
                  </a:lnTo>
                  <a:lnTo>
                    <a:pt x="808296" y="24429"/>
                  </a:lnTo>
                  <a:lnTo>
                    <a:pt x="844884" y="15416"/>
                  </a:lnTo>
                  <a:lnTo>
                    <a:pt x="880681" y="8069"/>
                  </a:lnTo>
                  <a:lnTo>
                    <a:pt x="919308" y="2460"/>
                  </a:lnTo>
                  <a:lnTo>
                    <a:pt x="955850" y="0"/>
                  </a:lnTo>
                  <a:lnTo>
                    <a:pt x="990169" y="901"/>
                  </a:lnTo>
                  <a:lnTo>
                    <a:pt x="1051585" y="13640"/>
                  </a:lnTo>
                  <a:lnTo>
                    <a:pt x="1102452" y="42385"/>
                  </a:lnTo>
                  <a:lnTo>
                    <a:pt x="1141666" y="88841"/>
                  </a:lnTo>
                  <a:lnTo>
                    <a:pt x="1168124" y="154714"/>
                  </a:lnTo>
                  <a:lnTo>
                    <a:pt x="1176224" y="195465"/>
                  </a:lnTo>
                  <a:lnTo>
                    <a:pt x="1180721" y="241709"/>
                  </a:lnTo>
                  <a:lnTo>
                    <a:pt x="1181478" y="293661"/>
                  </a:lnTo>
                  <a:lnTo>
                    <a:pt x="1178355" y="351533"/>
                  </a:lnTo>
                  <a:lnTo>
                    <a:pt x="1171215" y="415539"/>
                  </a:lnTo>
                  <a:lnTo>
                    <a:pt x="1159921" y="485892"/>
                  </a:lnTo>
                  <a:lnTo>
                    <a:pt x="1144333" y="562805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97963" y="3101340"/>
              <a:ext cx="1187450" cy="121920"/>
            </a:xfrm>
            <a:custGeom>
              <a:avLst/>
              <a:gdLst/>
              <a:ahLst/>
              <a:cxnLst/>
              <a:rect l="l" t="t" r="r" b="b"/>
              <a:pathLst>
                <a:path w="1187450" h="121919">
                  <a:moveTo>
                    <a:pt x="62484" y="121920"/>
                  </a:moveTo>
                  <a:lnTo>
                    <a:pt x="37933" y="117157"/>
                  </a:lnTo>
                  <a:lnTo>
                    <a:pt x="18097" y="104394"/>
                  </a:lnTo>
                  <a:lnTo>
                    <a:pt x="4833" y="85915"/>
                  </a:lnTo>
                  <a:lnTo>
                    <a:pt x="0" y="64008"/>
                  </a:lnTo>
                  <a:lnTo>
                    <a:pt x="4786" y="39457"/>
                  </a:lnTo>
                  <a:lnTo>
                    <a:pt x="17716" y="19621"/>
                  </a:lnTo>
                  <a:lnTo>
                    <a:pt x="36647" y="6357"/>
                  </a:lnTo>
                  <a:lnTo>
                    <a:pt x="59436" y="1524"/>
                  </a:lnTo>
                  <a:lnTo>
                    <a:pt x="1124712" y="0"/>
                  </a:lnTo>
                  <a:lnTo>
                    <a:pt x="1149262" y="4786"/>
                  </a:lnTo>
                  <a:lnTo>
                    <a:pt x="1169098" y="17716"/>
                  </a:lnTo>
                  <a:lnTo>
                    <a:pt x="1182362" y="36647"/>
                  </a:lnTo>
                  <a:lnTo>
                    <a:pt x="1187196" y="59436"/>
                  </a:lnTo>
                  <a:lnTo>
                    <a:pt x="1182409" y="83105"/>
                  </a:lnTo>
                  <a:lnTo>
                    <a:pt x="1169479" y="102489"/>
                  </a:lnTo>
                  <a:lnTo>
                    <a:pt x="1150548" y="115585"/>
                  </a:lnTo>
                  <a:lnTo>
                    <a:pt x="1127760" y="120396"/>
                  </a:lnTo>
                  <a:lnTo>
                    <a:pt x="62484" y="121920"/>
                  </a:lnTo>
                  <a:close/>
                </a:path>
              </a:pathLst>
            </a:custGeom>
            <a:solidFill>
              <a:srgbClr val="F497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78735" y="2714244"/>
              <a:ext cx="1010919" cy="2178050"/>
            </a:xfrm>
            <a:custGeom>
              <a:avLst/>
              <a:gdLst/>
              <a:ahLst/>
              <a:cxnLst/>
              <a:rect l="l" t="t" r="r" b="b"/>
              <a:pathLst>
                <a:path w="1010919" h="2178050">
                  <a:moveTo>
                    <a:pt x="300228" y="2177796"/>
                  </a:moveTo>
                  <a:lnTo>
                    <a:pt x="252904" y="2172486"/>
                  </a:lnTo>
                  <a:lnTo>
                    <a:pt x="209578" y="2157339"/>
                  </a:lnTo>
                  <a:lnTo>
                    <a:pt x="171265" y="2133528"/>
                  </a:lnTo>
                  <a:lnTo>
                    <a:pt x="138977" y="2102226"/>
                  </a:lnTo>
                  <a:lnTo>
                    <a:pt x="113726" y="2064606"/>
                  </a:lnTo>
                  <a:lnTo>
                    <a:pt x="96527" y="2021841"/>
                  </a:lnTo>
                  <a:lnTo>
                    <a:pt x="88392" y="1975104"/>
                  </a:lnTo>
                  <a:lnTo>
                    <a:pt x="0" y="338327"/>
                  </a:lnTo>
                  <a:lnTo>
                    <a:pt x="1163" y="289675"/>
                  </a:lnTo>
                  <a:lnTo>
                    <a:pt x="9306" y="243001"/>
                  </a:lnTo>
                  <a:lnTo>
                    <a:pt x="23928" y="198849"/>
                  </a:lnTo>
                  <a:lnTo>
                    <a:pt x="44526" y="157760"/>
                  </a:lnTo>
                  <a:lnTo>
                    <a:pt x="70600" y="120279"/>
                  </a:lnTo>
                  <a:lnTo>
                    <a:pt x="101648" y="86947"/>
                  </a:lnTo>
                  <a:lnTo>
                    <a:pt x="137169" y="58307"/>
                  </a:lnTo>
                  <a:lnTo>
                    <a:pt x="176660" y="34902"/>
                  </a:lnTo>
                  <a:lnTo>
                    <a:pt x="219620" y="17274"/>
                  </a:lnTo>
                  <a:lnTo>
                    <a:pt x="265549" y="5967"/>
                  </a:lnTo>
                  <a:lnTo>
                    <a:pt x="313944" y="1524"/>
                  </a:lnTo>
                  <a:lnTo>
                    <a:pt x="693420" y="0"/>
                  </a:lnTo>
                  <a:lnTo>
                    <a:pt x="741542" y="2998"/>
                  </a:lnTo>
                  <a:lnTo>
                    <a:pt x="787452" y="13259"/>
                  </a:lnTo>
                  <a:lnTo>
                    <a:pt x="830600" y="30183"/>
                  </a:lnTo>
                  <a:lnTo>
                    <a:pt x="870437" y="53173"/>
                  </a:lnTo>
                  <a:lnTo>
                    <a:pt x="906413" y="81633"/>
                  </a:lnTo>
                  <a:lnTo>
                    <a:pt x="937979" y="114962"/>
                  </a:lnTo>
                  <a:lnTo>
                    <a:pt x="964584" y="152566"/>
                  </a:lnTo>
                  <a:lnTo>
                    <a:pt x="985679" y="193844"/>
                  </a:lnTo>
                  <a:lnTo>
                    <a:pt x="1000716" y="238200"/>
                  </a:lnTo>
                  <a:lnTo>
                    <a:pt x="1009143" y="285037"/>
                  </a:lnTo>
                  <a:lnTo>
                    <a:pt x="1010412" y="333756"/>
                  </a:lnTo>
                  <a:lnTo>
                    <a:pt x="944880" y="1970532"/>
                  </a:lnTo>
                  <a:lnTo>
                    <a:pt x="936669" y="2017273"/>
                  </a:lnTo>
                  <a:lnTo>
                    <a:pt x="919314" y="2060070"/>
                  </a:lnTo>
                  <a:lnTo>
                    <a:pt x="893934" y="2097774"/>
                  </a:lnTo>
                  <a:lnTo>
                    <a:pt x="861650" y="2129241"/>
                  </a:lnTo>
                  <a:lnTo>
                    <a:pt x="823582" y="2153323"/>
                  </a:lnTo>
                  <a:lnTo>
                    <a:pt x="780847" y="2168874"/>
                  </a:lnTo>
                  <a:lnTo>
                    <a:pt x="734568" y="2174748"/>
                  </a:lnTo>
                  <a:lnTo>
                    <a:pt x="300228" y="2177796"/>
                  </a:lnTo>
                  <a:close/>
                </a:path>
              </a:pathLst>
            </a:custGeom>
            <a:solidFill>
              <a:srgbClr val="FFA8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156460" y="4526280"/>
              <a:ext cx="870585" cy="1102360"/>
            </a:xfrm>
            <a:custGeom>
              <a:avLst/>
              <a:gdLst/>
              <a:ahLst/>
              <a:cxnLst/>
              <a:rect l="l" t="t" r="r" b="b"/>
              <a:pathLst>
                <a:path w="870585" h="1102360">
                  <a:moveTo>
                    <a:pt x="870204" y="0"/>
                  </a:moveTo>
                  <a:lnTo>
                    <a:pt x="0" y="4572"/>
                  </a:lnTo>
                  <a:lnTo>
                    <a:pt x="9144" y="161556"/>
                  </a:lnTo>
                  <a:lnTo>
                    <a:pt x="17348" y="208851"/>
                  </a:lnTo>
                  <a:lnTo>
                    <a:pt x="34734" y="252018"/>
                  </a:lnTo>
                  <a:lnTo>
                    <a:pt x="40805" y="261073"/>
                  </a:lnTo>
                  <a:lnTo>
                    <a:pt x="21717" y="274701"/>
                  </a:lnTo>
                  <a:lnTo>
                    <a:pt x="9182" y="295236"/>
                  </a:lnTo>
                  <a:lnTo>
                    <a:pt x="6096" y="320040"/>
                  </a:lnTo>
                  <a:lnTo>
                    <a:pt x="97536" y="1101852"/>
                  </a:lnTo>
                  <a:lnTo>
                    <a:pt x="225552" y="1101852"/>
                  </a:lnTo>
                  <a:lnTo>
                    <a:pt x="137680" y="347637"/>
                  </a:lnTo>
                  <a:lnTo>
                    <a:pt x="174129" y="360451"/>
                  </a:lnTo>
                  <a:lnTo>
                    <a:pt x="220980" y="365772"/>
                  </a:lnTo>
                  <a:lnTo>
                    <a:pt x="656844" y="362724"/>
                  </a:lnTo>
                  <a:lnTo>
                    <a:pt x="703110" y="356844"/>
                  </a:lnTo>
                  <a:lnTo>
                    <a:pt x="745820" y="341261"/>
                  </a:lnTo>
                  <a:lnTo>
                    <a:pt x="783805" y="317093"/>
                  </a:lnTo>
                  <a:lnTo>
                    <a:pt x="815924" y="285457"/>
                  </a:lnTo>
                  <a:lnTo>
                    <a:pt x="841032" y="247484"/>
                  </a:lnTo>
                  <a:lnTo>
                    <a:pt x="857973" y="204279"/>
                  </a:lnTo>
                  <a:lnTo>
                    <a:pt x="865632" y="156984"/>
                  </a:lnTo>
                  <a:lnTo>
                    <a:pt x="870204" y="0"/>
                  </a:lnTo>
                  <a:close/>
                </a:path>
              </a:pathLst>
            </a:custGeom>
            <a:solidFill>
              <a:srgbClr val="493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139695" y="5606796"/>
              <a:ext cx="266700" cy="111760"/>
            </a:xfrm>
            <a:custGeom>
              <a:avLst/>
              <a:gdLst/>
              <a:ahLst/>
              <a:cxnLst/>
              <a:rect l="l" t="t" r="r" b="b"/>
              <a:pathLst>
                <a:path w="266700" h="111760">
                  <a:moveTo>
                    <a:pt x="0" y="111251"/>
                  </a:moveTo>
                  <a:lnTo>
                    <a:pt x="115824" y="0"/>
                  </a:lnTo>
                  <a:lnTo>
                    <a:pt x="239268" y="0"/>
                  </a:lnTo>
                  <a:lnTo>
                    <a:pt x="266700" y="74675"/>
                  </a:lnTo>
                  <a:lnTo>
                    <a:pt x="0" y="111251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09216" y="3622547"/>
              <a:ext cx="957580" cy="1041400"/>
            </a:xfrm>
            <a:custGeom>
              <a:avLst/>
              <a:gdLst/>
              <a:ahLst/>
              <a:cxnLst/>
              <a:rect l="l" t="t" r="r" b="b"/>
              <a:pathLst>
                <a:path w="957580" h="1041400">
                  <a:moveTo>
                    <a:pt x="54863" y="1040892"/>
                  </a:moveTo>
                  <a:lnTo>
                    <a:pt x="0" y="7620"/>
                  </a:lnTo>
                  <a:lnTo>
                    <a:pt x="495300" y="134111"/>
                  </a:lnTo>
                  <a:lnTo>
                    <a:pt x="957072" y="0"/>
                  </a:lnTo>
                  <a:lnTo>
                    <a:pt x="914400" y="1036320"/>
                  </a:lnTo>
                  <a:lnTo>
                    <a:pt x="54863" y="1040892"/>
                  </a:lnTo>
                  <a:close/>
                </a:path>
              </a:pathLst>
            </a:custGeom>
            <a:solidFill>
              <a:srgbClr val="E8E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499360" y="3756660"/>
              <a:ext cx="198120" cy="114300"/>
            </a:xfrm>
            <a:custGeom>
              <a:avLst/>
              <a:gdLst/>
              <a:ahLst/>
              <a:cxnLst/>
              <a:rect l="l" t="t" r="r" b="b"/>
              <a:pathLst>
                <a:path w="198119" h="114300">
                  <a:moveTo>
                    <a:pt x="134112" y="114300"/>
                  </a:moveTo>
                  <a:lnTo>
                    <a:pt x="76200" y="114300"/>
                  </a:lnTo>
                  <a:lnTo>
                    <a:pt x="0" y="56388"/>
                  </a:lnTo>
                  <a:lnTo>
                    <a:pt x="105156" y="0"/>
                  </a:lnTo>
                  <a:lnTo>
                    <a:pt x="198119" y="64008"/>
                  </a:lnTo>
                  <a:lnTo>
                    <a:pt x="134112" y="11430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109216" y="3622548"/>
              <a:ext cx="957580" cy="243840"/>
            </a:xfrm>
            <a:custGeom>
              <a:avLst/>
              <a:gdLst/>
              <a:ahLst/>
              <a:cxnLst/>
              <a:rect l="l" t="t" r="r" b="b"/>
              <a:pathLst>
                <a:path w="957580" h="243839">
                  <a:moveTo>
                    <a:pt x="658368" y="243840"/>
                  </a:moveTo>
                  <a:lnTo>
                    <a:pt x="495300" y="134112"/>
                  </a:lnTo>
                  <a:lnTo>
                    <a:pt x="957072" y="0"/>
                  </a:lnTo>
                  <a:lnTo>
                    <a:pt x="658368" y="243840"/>
                  </a:lnTo>
                  <a:close/>
                </a:path>
                <a:path w="957580" h="243839">
                  <a:moveTo>
                    <a:pt x="304800" y="243840"/>
                  </a:moveTo>
                  <a:lnTo>
                    <a:pt x="0" y="7620"/>
                  </a:lnTo>
                  <a:lnTo>
                    <a:pt x="495300" y="134112"/>
                  </a:lnTo>
                  <a:lnTo>
                    <a:pt x="304800" y="243840"/>
                  </a:lnTo>
                  <a:close/>
                </a:path>
              </a:pathLst>
            </a:custGeom>
            <a:solidFill>
              <a:srgbClr val="FB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510027" y="3870960"/>
              <a:ext cx="192405" cy="615950"/>
            </a:xfrm>
            <a:custGeom>
              <a:avLst/>
              <a:gdLst/>
              <a:ahLst/>
              <a:cxnLst/>
              <a:rect l="l" t="t" r="r" b="b"/>
              <a:pathLst>
                <a:path w="192405" h="615950">
                  <a:moveTo>
                    <a:pt x="97536" y="615696"/>
                  </a:moveTo>
                  <a:lnTo>
                    <a:pt x="0" y="519684"/>
                  </a:lnTo>
                  <a:lnTo>
                    <a:pt x="65531" y="0"/>
                  </a:lnTo>
                  <a:lnTo>
                    <a:pt x="123444" y="0"/>
                  </a:lnTo>
                  <a:lnTo>
                    <a:pt x="192024" y="528828"/>
                  </a:lnTo>
                  <a:lnTo>
                    <a:pt x="97536" y="61569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128354" y="2405659"/>
              <a:ext cx="779780" cy="650240"/>
            </a:xfrm>
            <a:custGeom>
              <a:avLst/>
              <a:gdLst/>
              <a:ahLst/>
              <a:cxnLst/>
              <a:rect l="l" t="t" r="r" b="b"/>
              <a:pathLst>
                <a:path w="779780" h="650239">
                  <a:moveTo>
                    <a:pt x="256705" y="636244"/>
                  </a:moveTo>
                  <a:lnTo>
                    <a:pt x="255181" y="628624"/>
                  </a:lnTo>
                  <a:lnTo>
                    <a:pt x="250609" y="624052"/>
                  </a:lnTo>
                  <a:lnTo>
                    <a:pt x="207238" y="604532"/>
                  </a:lnTo>
                  <a:lnTo>
                    <a:pt x="166598" y="601573"/>
                  </a:lnTo>
                  <a:lnTo>
                    <a:pt x="132511" y="609485"/>
                  </a:lnTo>
                  <a:lnTo>
                    <a:pt x="108877" y="622528"/>
                  </a:lnTo>
                  <a:lnTo>
                    <a:pt x="102781" y="627100"/>
                  </a:lnTo>
                  <a:lnTo>
                    <a:pt x="99733" y="636244"/>
                  </a:lnTo>
                  <a:lnTo>
                    <a:pt x="104305" y="640816"/>
                  </a:lnTo>
                  <a:lnTo>
                    <a:pt x="108877" y="646912"/>
                  </a:lnTo>
                  <a:lnTo>
                    <a:pt x="118021" y="649960"/>
                  </a:lnTo>
                  <a:lnTo>
                    <a:pt x="125641" y="645388"/>
                  </a:lnTo>
                  <a:lnTo>
                    <a:pt x="134823" y="638746"/>
                  </a:lnTo>
                  <a:lnTo>
                    <a:pt x="159169" y="629958"/>
                  </a:lnTo>
                  <a:lnTo>
                    <a:pt x="193789" y="628891"/>
                  </a:lnTo>
                  <a:lnTo>
                    <a:pt x="233845" y="645388"/>
                  </a:lnTo>
                  <a:lnTo>
                    <a:pt x="236893" y="646912"/>
                  </a:lnTo>
                  <a:lnTo>
                    <a:pt x="238417" y="649960"/>
                  </a:lnTo>
                  <a:lnTo>
                    <a:pt x="242989" y="646912"/>
                  </a:lnTo>
                  <a:lnTo>
                    <a:pt x="250609" y="646912"/>
                  </a:lnTo>
                  <a:lnTo>
                    <a:pt x="252133" y="642340"/>
                  </a:lnTo>
                  <a:lnTo>
                    <a:pt x="256705" y="636244"/>
                  </a:lnTo>
                  <a:close/>
                </a:path>
                <a:path w="779780" h="650239">
                  <a:moveTo>
                    <a:pt x="779437" y="116560"/>
                  </a:moveTo>
                  <a:lnTo>
                    <a:pt x="724382" y="76365"/>
                  </a:lnTo>
                  <a:lnTo>
                    <a:pt x="675690" y="67691"/>
                  </a:lnTo>
                  <a:lnTo>
                    <a:pt x="612597" y="67208"/>
                  </a:lnTo>
                  <a:lnTo>
                    <a:pt x="535597" y="78460"/>
                  </a:lnTo>
                  <a:lnTo>
                    <a:pt x="530885" y="75603"/>
                  </a:lnTo>
                  <a:lnTo>
                    <a:pt x="552805" y="61760"/>
                  </a:lnTo>
                  <a:lnTo>
                    <a:pt x="584085" y="42799"/>
                  </a:lnTo>
                  <a:lnTo>
                    <a:pt x="607479" y="24574"/>
                  </a:lnTo>
                  <a:lnTo>
                    <a:pt x="605701" y="12928"/>
                  </a:lnTo>
                  <a:lnTo>
                    <a:pt x="545477" y="2209"/>
                  </a:lnTo>
                  <a:lnTo>
                    <a:pt x="488581" y="0"/>
                  </a:lnTo>
                  <a:lnTo>
                    <a:pt x="435483" y="4978"/>
                  </a:lnTo>
                  <a:lnTo>
                    <a:pt x="386626" y="15786"/>
                  </a:lnTo>
                  <a:lnTo>
                    <a:pt x="342480" y="31102"/>
                  </a:lnTo>
                  <a:lnTo>
                    <a:pt x="303517" y="49580"/>
                  </a:lnTo>
                  <a:lnTo>
                    <a:pt x="270192" y="69875"/>
                  </a:lnTo>
                  <a:lnTo>
                    <a:pt x="242989" y="90652"/>
                  </a:lnTo>
                  <a:lnTo>
                    <a:pt x="246557" y="71297"/>
                  </a:lnTo>
                  <a:lnTo>
                    <a:pt x="273850" y="40932"/>
                  </a:lnTo>
                  <a:lnTo>
                    <a:pt x="294843" y="13716"/>
                  </a:lnTo>
                  <a:lnTo>
                    <a:pt x="279565" y="3784"/>
                  </a:lnTo>
                  <a:lnTo>
                    <a:pt x="230644" y="11188"/>
                  </a:lnTo>
                  <a:lnTo>
                    <a:pt x="186334" y="23012"/>
                  </a:lnTo>
                  <a:lnTo>
                    <a:pt x="146659" y="38773"/>
                  </a:lnTo>
                  <a:lnTo>
                    <a:pt x="111645" y="58039"/>
                  </a:lnTo>
                  <a:lnTo>
                    <a:pt x="55765" y="105105"/>
                  </a:lnTo>
                  <a:lnTo>
                    <a:pt x="18948" y="160477"/>
                  </a:lnTo>
                  <a:lnTo>
                    <a:pt x="1435" y="220383"/>
                  </a:lnTo>
                  <a:lnTo>
                    <a:pt x="0" y="250863"/>
                  </a:lnTo>
                  <a:lnTo>
                    <a:pt x="3479" y="281076"/>
                  </a:lnTo>
                  <a:lnTo>
                    <a:pt x="25361" y="338772"/>
                  </a:lnTo>
                  <a:lnTo>
                    <a:pt x="67322" y="389737"/>
                  </a:lnTo>
                  <a:lnTo>
                    <a:pt x="129616" y="430212"/>
                  </a:lnTo>
                  <a:lnTo>
                    <a:pt x="168465" y="445325"/>
                  </a:lnTo>
                  <a:lnTo>
                    <a:pt x="212509" y="456412"/>
                  </a:lnTo>
                  <a:lnTo>
                    <a:pt x="290220" y="468884"/>
                  </a:lnTo>
                  <a:lnTo>
                    <a:pt x="362902" y="475589"/>
                  </a:lnTo>
                  <a:lnTo>
                    <a:pt x="430390" y="477075"/>
                  </a:lnTo>
                  <a:lnTo>
                    <a:pt x="492467" y="473913"/>
                  </a:lnTo>
                  <a:lnTo>
                    <a:pt x="548970" y="466686"/>
                  </a:lnTo>
                  <a:lnTo>
                    <a:pt x="599694" y="455955"/>
                  </a:lnTo>
                  <a:lnTo>
                    <a:pt x="644461" y="442277"/>
                  </a:lnTo>
                  <a:lnTo>
                    <a:pt x="683094" y="426224"/>
                  </a:lnTo>
                  <a:lnTo>
                    <a:pt x="741159" y="389255"/>
                  </a:lnTo>
                  <a:lnTo>
                    <a:pt x="772414" y="349567"/>
                  </a:lnTo>
                  <a:lnTo>
                    <a:pt x="777506" y="330123"/>
                  </a:lnTo>
                  <a:lnTo>
                    <a:pt x="775335" y="311708"/>
                  </a:lnTo>
                  <a:lnTo>
                    <a:pt x="765721" y="294868"/>
                  </a:lnTo>
                  <a:lnTo>
                    <a:pt x="727608" y="242290"/>
                  </a:lnTo>
                  <a:lnTo>
                    <a:pt x="713511" y="202069"/>
                  </a:lnTo>
                  <a:lnTo>
                    <a:pt x="717054" y="172224"/>
                  </a:lnTo>
                  <a:lnTo>
                    <a:pt x="731799" y="150761"/>
                  </a:lnTo>
                  <a:lnTo>
                    <a:pt x="751382" y="135648"/>
                  </a:lnTo>
                  <a:lnTo>
                    <a:pt x="769391" y="124929"/>
                  </a:lnTo>
                  <a:lnTo>
                    <a:pt x="779437" y="116560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03704" y="3287268"/>
              <a:ext cx="134112" cy="1356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798064" y="3007233"/>
              <a:ext cx="157480" cy="48895"/>
            </a:xfrm>
            <a:custGeom>
              <a:avLst/>
              <a:gdLst/>
              <a:ahLst/>
              <a:cxnLst/>
              <a:rect l="l" t="t" r="r" b="b"/>
              <a:pathLst>
                <a:path w="157480" h="48894">
                  <a:moveTo>
                    <a:pt x="138683" y="48386"/>
                  </a:moveTo>
                  <a:lnTo>
                    <a:pt x="131063" y="43814"/>
                  </a:lnTo>
                  <a:lnTo>
                    <a:pt x="121872" y="37171"/>
                  </a:lnTo>
                  <a:lnTo>
                    <a:pt x="97535" y="28384"/>
                  </a:lnTo>
                  <a:lnTo>
                    <a:pt x="62912" y="27312"/>
                  </a:lnTo>
                  <a:lnTo>
                    <a:pt x="22859" y="43814"/>
                  </a:lnTo>
                  <a:lnTo>
                    <a:pt x="19811" y="45338"/>
                  </a:lnTo>
                  <a:lnTo>
                    <a:pt x="18287" y="48386"/>
                  </a:lnTo>
                  <a:lnTo>
                    <a:pt x="13715" y="45338"/>
                  </a:lnTo>
                  <a:lnTo>
                    <a:pt x="6095" y="45338"/>
                  </a:lnTo>
                  <a:lnTo>
                    <a:pt x="4571" y="40766"/>
                  </a:lnTo>
                  <a:lnTo>
                    <a:pt x="0" y="34670"/>
                  </a:lnTo>
                  <a:lnTo>
                    <a:pt x="0" y="27050"/>
                  </a:lnTo>
                  <a:lnTo>
                    <a:pt x="6095" y="22478"/>
                  </a:lnTo>
                  <a:lnTo>
                    <a:pt x="49029" y="2952"/>
                  </a:lnTo>
                  <a:lnTo>
                    <a:pt x="88963" y="0"/>
                  </a:lnTo>
                  <a:lnTo>
                    <a:pt x="122896" y="7905"/>
                  </a:lnTo>
                  <a:lnTo>
                    <a:pt x="147827" y="20954"/>
                  </a:lnTo>
                  <a:lnTo>
                    <a:pt x="153923" y="25526"/>
                  </a:lnTo>
                  <a:lnTo>
                    <a:pt x="156971" y="34670"/>
                  </a:lnTo>
                  <a:lnTo>
                    <a:pt x="152399" y="39242"/>
                  </a:lnTo>
                  <a:lnTo>
                    <a:pt x="147827" y="45338"/>
                  </a:lnTo>
                  <a:lnTo>
                    <a:pt x="138683" y="48386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845307" y="3287268"/>
              <a:ext cx="134112" cy="1356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400299" y="3363468"/>
              <a:ext cx="387350" cy="157480"/>
            </a:xfrm>
            <a:custGeom>
              <a:avLst/>
              <a:gdLst/>
              <a:ahLst/>
              <a:cxnLst/>
              <a:rect l="l" t="t" r="r" b="b"/>
              <a:pathLst>
                <a:path w="387350" h="157479">
                  <a:moveTo>
                    <a:pt x="193548" y="156972"/>
                  </a:moveTo>
                  <a:lnTo>
                    <a:pt x="142169" y="151630"/>
                  </a:lnTo>
                  <a:lnTo>
                    <a:pt x="95955" y="136595"/>
                  </a:lnTo>
                  <a:lnTo>
                    <a:pt x="56769" y="113347"/>
                  </a:lnTo>
                  <a:lnTo>
                    <a:pt x="26472" y="83368"/>
                  </a:lnTo>
                  <a:lnTo>
                    <a:pt x="6928" y="48140"/>
                  </a:lnTo>
                  <a:lnTo>
                    <a:pt x="0" y="9144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8288" y="4572"/>
                  </a:lnTo>
                  <a:lnTo>
                    <a:pt x="18288" y="9144"/>
                  </a:lnTo>
                  <a:lnTo>
                    <a:pt x="27151" y="49536"/>
                  </a:lnTo>
                  <a:lnTo>
                    <a:pt x="51889" y="85027"/>
                  </a:lnTo>
                  <a:lnTo>
                    <a:pt x="89720" y="113275"/>
                  </a:lnTo>
                  <a:lnTo>
                    <a:pt x="137867" y="131941"/>
                  </a:lnTo>
                  <a:lnTo>
                    <a:pt x="193548" y="138684"/>
                  </a:lnTo>
                  <a:lnTo>
                    <a:pt x="248643" y="131941"/>
                  </a:lnTo>
                  <a:lnTo>
                    <a:pt x="296716" y="113275"/>
                  </a:lnTo>
                  <a:lnTo>
                    <a:pt x="334767" y="85027"/>
                  </a:lnTo>
                  <a:lnTo>
                    <a:pt x="359798" y="49536"/>
                  </a:lnTo>
                  <a:lnTo>
                    <a:pt x="368808" y="9144"/>
                  </a:lnTo>
                  <a:lnTo>
                    <a:pt x="368808" y="4572"/>
                  </a:lnTo>
                  <a:lnTo>
                    <a:pt x="373380" y="0"/>
                  </a:lnTo>
                  <a:lnTo>
                    <a:pt x="382524" y="0"/>
                  </a:lnTo>
                  <a:lnTo>
                    <a:pt x="387096" y="4572"/>
                  </a:lnTo>
                  <a:lnTo>
                    <a:pt x="387096" y="9144"/>
                  </a:lnTo>
                  <a:lnTo>
                    <a:pt x="380273" y="48140"/>
                  </a:lnTo>
                  <a:lnTo>
                    <a:pt x="360962" y="83368"/>
                  </a:lnTo>
                  <a:lnTo>
                    <a:pt x="330898" y="113347"/>
                  </a:lnTo>
                  <a:lnTo>
                    <a:pt x="291817" y="136595"/>
                  </a:lnTo>
                  <a:lnTo>
                    <a:pt x="245455" y="151630"/>
                  </a:lnTo>
                  <a:lnTo>
                    <a:pt x="193548" y="156972"/>
                  </a:lnTo>
                  <a:close/>
                </a:path>
              </a:pathLst>
            </a:custGeom>
            <a:solidFill>
              <a:srgbClr val="F66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80260" y="4605337"/>
              <a:ext cx="849630" cy="320675"/>
            </a:xfrm>
            <a:custGeom>
              <a:avLst/>
              <a:gdLst/>
              <a:ahLst/>
              <a:cxnLst/>
              <a:rect l="l" t="t" r="r" b="b"/>
              <a:pathLst>
                <a:path w="849630" h="320675">
                  <a:moveTo>
                    <a:pt x="45720" y="320230"/>
                  </a:moveTo>
                  <a:lnTo>
                    <a:pt x="0" y="199834"/>
                  </a:lnTo>
                  <a:lnTo>
                    <a:pt x="763524" y="3238"/>
                  </a:lnTo>
                  <a:lnTo>
                    <a:pt x="788812" y="0"/>
                  </a:lnTo>
                  <a:lnTo>
                    <a:pt x="812673" y="5905"/>
                  </a:lnTo>
                  <a:lnTo>
                    <a:pt x="832532" y="20383"/>
                  </a:lnTo>
                  <a:lnTo>
                    <a:pt x="845820" y="42862"/>
                  </a:lnTo>
                  <a:lnTo>
                    <a:pt x="849058" y="67246"/>
                  </a:lnTo>
                  <a:lnTo>
                    <a:pt x="843153" y="90487"/>
                  </a:lnTo>
                  <a:lnTo>
                    <a:pt x="828675" y="109728"/>
                  </a:lnTo>
                  <a:lnTo>
                    <a:pt x="806196" y="122110"/>
                  </a:lnTo>
                  <a:lnTo>
                    <a:pt x="45720" y="320230"/>
                  </a:lnTo>
                  <a:close/>
                </a:path>
              </a:pathLst>
            </a:custGeom>
            <a:solidFill>
              <a:srgbClr val="493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19299" y="4800600"/>
              <a:ext cx="125095" cy="283845"/>
            </a:xfrm>
            <a:custGeom>
              <a:avLst/>
              <a:gdLst/>
              <a:ahLst/>
              <a:cxnLst/>
              <a:rect l="l" t="t" r="r" b="b"/>
              <a:pathLst>
                <a:path w="125094" h="283845">
                  <a:moveTo>
                    <a:pt x="9143" y="283463"/>
                  </a:moveTo>
                  <a:lnTo>
                    <a:pt x="0" y="0"/>
                  </a:lnTo>
                  <a:lnTo>
                    <a:pt x="80771" y="0"/>
                  </a:lnTo>
                  <a:lnTo>
                    <a:pt x="124968" y="112775"/>
                  </a:lnTo>
                  <a:lnTo>
                    <a:pt x="9143" y="283463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969007" y="4497324"/>
              <a:ext cx="1245235" cy="71755"/>
            </a:xfrm>
            <a:custGeom>
              <a:avLst/>
              <a:gdLst/>
              <a:ahLst/>
              <a:cxnLst/>
              <a:rect l="l" t="t" r="r" b="b"/>
              <a:pathLst>
                <a:path w="1245235" h="71754">
                  <a:moveTo>
                    <a:pt x="1199388" y="71627"/>
                  </a:moveTo>
                  <a:lnTo>
                    <a:pt x="45719" y="71627"/>
                  </a:lnTo>
                  <a:lnTo>
                    <a:pt x="28289" y="70770"/>
                  </a:lnTo>
                  <a:lnTo>
                    <a:pt x="13715" y="67055"/>
                  </a:lnTo>
                  <a:lnTo>
                    <a:pt x="3714" y="58769"/>
                  </a:lnTo>
                  <a:lnTo>
                    <a:pt x="0" y="44195"/>
                  </a:lnTo>
                  <a:lnTo>
                    <a:pt x="0" y="0"/>
                  </a:lnTo>
                  <a:lnTo>
                    <a:pt x="1245108" y="0"/>
                  </a:lnTo>
                  <a:lnTo>
                    <a:pt x="1245108" y="44195"/>
                  </a:lnTo>
                  <a:lnTo>
                    <a:pt x="1241393" y="58769"/>
                  </a:lnTo>
                  <a:lnTo>
                    <a:pt x="1231392" y="67055"/>
                  </a:lnTo>
                  <a:lnTo>
                    <a:pt x="1216818" y="70770"/>
                  </a:lnTo>
                  <a:lnTo>
                    <a:pt x="1199388" y="71627"/>
                  </a:lnTo>
                  <a:close/>
                </a:path>
              </a:pathLst>
            </a:custGeom>
            <a:solidFill>
              <a:srgbClr val="9EA3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969007" y="4465320"/>
              <a:ext cx="1245235" cy="47625"/>
            </a:xfrm>
            <a:custGeom>
              <a:avLst/>
              <a:gdLst/>
              <a:ahLst/>
              <a:cxnLst/>
              <a:rect l="l" t="t" r="r" b="b"/>
              <a:pathLst>
                <a:path w="1245235" h="47625">
                  <a:moveTo>
                    <a:pt x="1245108" y="47244"/>
                  </a:moveTo>
                  <a:lnTo>
                    <a:pt x="0" y="47244"/>
                  </a:lnTo>
                  <a:lnTo>
                    <a:pt x="0" y="22860"/>
                  </a:lnTo>
                  <a:lnTo>
                    <a:pt x="2071" y="13501"/>
                  </a:lnTo>
                  <a:lnTo>
                    <a:pt x="7429" y="6286"/>
                  </a:lnTo>
                  <a:lnTo>
                    <a:pt x="14787" y="1643"/>
                  </a:lnTo>
                  <a:lnTo>
                    <a:pt x="22860" y="0"/>
                  </a:lnTo>
                  <a:lnTo>
                    <a:pt x="1222248" y="0"/>
                  </a:lnTo>
                  <a:lnTo>
                    <a:pt x="1230320" y="1643"/>
                  </a:lnTo>
                  <a:lnTo>
                    <a:pt x="1237678" y="6286"/>
                  </a:lnTo>
                  <a:lnTo>
                    <a:pt x="1243036" y="13501"/>
                  </a:lnTo>
                  <a:lnTo>
                    <a:pt x="1245108" y="22860"/>
                  </a:lnTo>
                  <a:lnTo>
                    <a:pt x="1245108" y="47244"/>
                  </a:lnTo>
                  <a:close/>
                </a:path>
              </a:pathLst>
            </a:custGeom>
            <a:solidFill>
              <a:srgbClr val="B8B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969007" y="4533900"/>
              <a:ext cx="1245235" cy="29209"/>
            </a:xfrm>
            <a:custGeom>
              <a:avLst/>
              <a:gdLst/>
              <a:ahLst/>
              <a:cxnLst/>
              <a:rect l="l" t="t" r="r" b="b"/>
              <a:pathLst>
                <a:path w="1245235" h="29210">
                  <a:moveTo>
                    <a:pt x="0" y="28956"/>
                  </a:moveTo>
                  <a:lnTo>
                    <a:pt x="1245108" y="28956"/>
                  </a:lnTo>
                  <a:lnTo>
                    <a:pt x="1245108" y="0"/>
                  </a:lnTo>
                  <a:lnTo>
                    <a:pt x="0" y="0"/>
                  </a:lnTo>
                  <a:lnTo>
                    <a:pt x="0" y="28956"/>
                  </a:lnTo>
                  <a:close/>
                </a:path>
              </a:pathLst>
            </a:custGeom>
            <a:solidFill>
              <a:srgbClr val="9397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988820" y="5553456"/>
              <a:ext cx="123443" cy="12496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70860" y="5553456"/>
              <a:ext cx="123443" cy="12496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94715" y="4636008"/>
              <a:ext cx="4395470" cy="165100"/>
            </a:xfrm>
            <a:custGeom>
              <a:avLst/>
              <a:gdLst/>
              <a:ahLst/>
              <a:cxnLst/>
              <a:rect l="l" t="t" r="r" b="b"/>
              <a:pathLst>
                <a:path w="4395470" h="165100">
                  <a:moveTo>
                    <a:pt x="0" y="164591"/>
                  </a:moveTo>
                  <a:lnTo>
                    <a:pt x="4395216" y="164591"/>
                  </a:lnTo>
                  <a:lnTo>
                    <a:pt x="4395216" y="0"/>
                  </a:lnTo>
                  <a:lnTo>
                    <a:pt x="0" y="0"/>
                  </a:lnTo>
                  <a:lnTo>
                    <a:pt x="0" y="164591"/>
                  </a:lnTo>
                  <a:close/>
                </a:path>
              </a:pathLst>
            </a:custGeom>
            <a:solidFill>
              <a:srgbClr val="DBB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94715" y="4562856"/>
              <a:ext cx="4395470" cy="73660"/>
            </a:xfrm>
            <a:custGeom>
              <a:avLst/>
              <a:gdLst/>
              <a:ahLst/>
              <a:cxnLst/>
              <a:rect l="l" t="t" r="r" b="b"/>
              <a:pathLst>
                <a:path w="4395470" h="73660">
                  <a:moveTo>
                    <a:pt x="4395216" y="73151"/>
                  </a:moveTo>
                  <a:lnTo>
                    <a:pt x="0" y="73151"/>
                  </a:lnTo>
                  <a:lnTo>
                    <a:pt x="0" y="0"/>
                  </a:lnTo>
                  <a:lnTo>
                    <a:pt x="4395216" y="0"/>
                  </a:lnTo>
                  <a:lnTo>
                    <a:pt x="4395216" y="73151"/>
                  </a:lnTo>
                  <a:close/>
                </a:path>
              </a:pathLst>
            </a:custGeom>
            <a:solidFill>
              <a:srgbClr val="EFCF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86156" y="4901196"/>
              <a:ext cx="4213860" cy="844550"/>
            </a:xfrm>
            <a:custGeom>
              <a:avLst/>
              <a:gdLst/>
              <a:ahLst/>
              <a:cxnLst/>
              <a:rect l="l" t="t" r="r" b="b"/>
              <a:pathLst>
                <a:path w="4213860" h="844550">
                  <a:moveTo>
                    <a:pt x="182880" y="0"/>
                  </a:moveTo>
                  <a:lnTo>
                    <a:pt x="0" y="0"/>
                  </a:lnTo>
                  <a:lnTo>
                    <a:pt x="0" y="844296"/>
                  </a:lnTo>
                  <a:lnTo>
                    <a:pt x="182880" y="844296"/>
                  </a:lnTo>
                  <a:lnTo>
                    <a:pt x="182880" y="0"/>
                  </a:lnTo>
                  <a:close/>
                </a:path>
                <a:path w="4213860" h="844550">
                  <a:moveTo>
                    <a:pt x="4213860" y="0"/>
                  </a:moveTo>
                  <a:lnTo>
                    <a:pt x="4030980" y="0"/>
                  </a:lnTo>
                  <a:lnTo>
                    <a:pt x="4030980" y="844296"/>
                  </a:lnTo>
                  <a:lnTo>
                    <a:pt x="4213860" y="844296"/>
                  </a:lnTo>
                  <a:lnTo>
                    <a:pt x="4213860" y="0"/>
                  </a:lnTo>
                  <a:close/>
                </a:path>
              </a:pathLst>
            </a:custGeom>
            <a:solidFill>
              <a:srgbClr val="DBB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36675" y="5145024"/>
              <a:ext cx="649605" cy="85725"/>
            </a:xfrm>
            <a:custGeom>
              <a:avLst/>
              <a:gdLst/>
              <a:ahLst/>
              <a:cxnLst/>
              <a:rect l="l" t="t" r="r" b="b"/>
              <a:pathLst>
                <a:path w="649604" h="85725">
                  <a:moveTo>
                    <a:pt x="0" y="85344"/>
                  </a:moveTo>
                  <a:lnTo>
                    <a:pt x="649224" y="85344"/>
                  </a:lnTo>
                  <a:lnTo>
                    <a:pt x="649224" y="0"/>
                  </a:lnTo>
                  <a:lnTo>
                    <a:pt x="0" y="0"/>
                  </a:lnTo>
                  <a:lnTo>
                    <a:pt x="0" y="85344"/>
                  </a:lnTo>
                  <a:close/>
                </a:path>
              </a:pathLst>
            </a:custGeom>
            <a:solidFill>
              <a:srgbClr val="F7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85900" y="5145024"/>
              <a:ext cx="90170" cy="490855"/>
            </a:xfrm>
            <a:custGeom>
              <a:avLst/>
              <a:gdLst/>
              <a:ahLst/>
              <a:cxnLst/>
              <a:rect l="l" t="t" r="r" b="b"/>
              <a:pathLst>
                <a:path w="90169" h="490854">
                  <a:moveTo>
                    <a:pt x="89916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0" y="490728"/>
                  </a:lnTo>
                  <a:lnTo>
                    <a:pt x="39624" y="490728"/>
                  </a:lnTo>
                  <a:lnTo>
                    <a:pt x="39624" y="85344"/>
                  </a:lnTo>
                  <a:lnTo>
                    <a:pt x="89916" y="85344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A3A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73252" y="5062727"/>
              <a:ext cx="649605" cy="82550"/>
            </a:xfrm>
            <a:custGeom>
              <a:avLst/>
              <a:gdLst/>
              <a:ahLst/>
              <a:cxnLst/>
              <a:rect l="l" t="t" r="r" b="b"/>
              <a:pathLst>
                <a:path w="649604" h="82550">
                  <a:moveTo>
                    <a:pt x="649223" y="82296"/>
                  </a:moveTo>
                  <a:lnTo>
                    <a:pt x="0" y="82296"/>
                  </a:lnTo>
                  <a:lnTo>
                    <a:pt x="0" y="0"/>
                  </a:lnTo>
                  <a:lnTo>
                    <a:pt x="649223" y="0"/>
                  </a:lnTo>
                  <a:lnTo>
                    <a:pt x="649223" y="82296"/>
                  </a:lnTo>
                  <a:close/>
                </a:path>
              </a:pathLst>
            </a:custGeom>
            <a:solidFill>
              <a:srgbClr val="F7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522475" y="5062727"/>
              <a:ext cx="88900" cy="82550"/>
            </a:xfrm>
            <a:custGeom>
              <a:avLst/>
              <a:gdLst/>
              <a:ahLst/>
              <a:cxnLst/>
              <a:rect l="l" t="t" r="r" b="b"/>
              <a:pathLst>
                <a:path w="88900" h="82550">
                  <a:moveTo>
                    <a:pt x="88392" y="82296"/>
                  </a:moveTo>
                  <a:lnTo>
                    <a:pt x="0" y="82296"/>
                  </a:lnTo>
                  <a:lnTo>
                    <a:pt x="0" y="0"/>
                  </a:lnTo>
                  <a:lnTo>
                    <a:pt x="88392" y="0"/>
                  </a:lnTo>
                  <a:lnTo>
                    <a:pt x="88392" y="82296"/>
                  </a:lnTo>
                  <a:close/>
                </a:path>
              </a:pathLst>
            </a:custGeom>
            <a:solidFill>
              <a:srgbClr val="A3A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54963" y="4920996"/>
              <a:ext cx="649605" cy="142240"/>
            </a:xfrm>
            <a:custGeom>
              <a:avLst/>
              <a:gdLst/>
              <a:ahLst/>
              <a:cxnLst/>
              <a:rect l="l" t="t" r="r" b="b"/>
              <a:pathLst>
                <a:path w="649604" h="142239">
                  <a:moveTo>
                    <a:pt x="649223" y="141731"/>
                  </a:moveTo>
                  <a:lnTo>
                    <a:pt x="0" y="141731"/>
                  </a:lnTo>
                  <a:lnTo>
                    <a:pt x="0" y="0"/>
                  </a:lnTo>
                  <a:lnTo>
                    <a:pt x="649223" y="0"/>
                  </a:lnTo>
                  <a:lnTo>
                    <a:pt x="649223" y="141731"/>
                  </a:lnTo>
                  <a:close/>
                </a:path>
              </a:pathLst>
            </a:custGeom>
            <a:solidFill>
              <a:srgbClr val="F7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306068" y="4920995"/>
              <a:ext cx="288290" cy="248920"/>
            </a:xfrm>
            <a:custGeom>
              <a:avLst/>
              <a:gdLst/>
              <a:ahLst/>
              <a:cxnLst/>
              <a:rect l="l" t="t" r="r" b="b"/>
              <a:pathLst>
                <a:path w="288290" h="248920">
                  <a:moveTo>
                    <a:pt x="179832" y="224028"/>
                  </a:moveTo>
                  <a:lnTo>
                    <a:pt x="30480" y="224028"/>
                  </a:lnTo>
                  <a:lnTo>
                    <a:pt x="0" y="225564"/>
                  </a:lnTo>
                  <a:lnTo>
                    <a:pt x="179832" y="248412"/>
                  </a:lnTo>
                  <a:lnTo>
                    <a:pt x="179832" y="224028"/>
                  </a:lnTo>
                  <a:close/>
                </a:path>
                <a:path w="288290" h="248920">
                  <a:moveTo>
                    <a:pt x="288036" y="0"/>
                  </a:moveTo>
                  <a:lnTo>
                    <a:pt x="198107" y="0"/>
                  </a:lnTo>
                  <a:lnTo>
                    <a:pt x="198107" y="141732"/>
                  </a:lnTo>
                  <a:lnTo>
                    <a:pt x="288036" y="141732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A3A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16508" y="5062727"/>
              <a:ext cx="291465" cy="36830"/>
            </a:xfrm>
            <a:custGeom>
              <a:avLst/>
              <a:gdLst/>
              <a:ahLst/>
              <a:cxnLst/>
              <a:rect l="l" t="t" r="r" b="b"/>
              <a:pathLst>
                <a:path w="291465" h="36829">
                  <a:moveTo>
                    <a:pt x="76200" y="36575"/>
                  </a:moveTo>
                  <a:lnTo>
                    <a:pt x="0" y="0"/>
                  </a:lnTo>
                  <a:lnTo>
                    <a:pt x="291084" y="0"/>
                  </a:lnTo>
                  <a:lnTo>
                    <a:pt x="76200" y="36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74191" y="5230368"/>
              <a:ext cx="751840" cy="515620"/>
            </a:xfrm>
            <a:custGeom>
              <a:avLst/>
              <a:gdLst/>
              <a:ahLst/>
              <a:cxnLst/>
              <a:rect l="l" t="t" r="r" b="b"/>
              <a:pathLst>
                <a:path w="751840" h="515620">
                  <a:moveTo>
                    <a:pt x="0" y="515112"/>
                  </a:moveTo>
                  <a:lnTo>
                    <a:pt x="751332" y="515112"/>
                  </a:lnTo>
                  <a:lnTo>
                    <a:pt x="751332" y="0"/>
                  </a:lnTo>
                  <a:lnTo>
                    <a:pt x="0" y="0"/>
                  </a:lnTo>
                  <a:lnTo>
                    <a:pt x="0" y="515112"/>
                  </a:lnTo>
                  <a:close/>
                </a:path>
              </a:pathLst>
            </a:custGeom>
            <a:solidFill>
              <a:srgbClr val="B39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24128" y="5230368"/>
              <a:ext cx="596265" cy="515620"/>
            </a:xfrm>
            <a:custGeom>
              <a:avLst/>
              <a:gdLst/>
              <a:ahLst/>
              <a:cxnLst/>
              <a:rect l="l" t="t" r="r" b="b"/>
              <a:pathLst>
                <a:path w="596265" h="515620">
                  <a:moveTo>
                    <a:pt x="265176" y="108204"/>
                  </a:moveTo>
                  <a:lnTo>
                    <a:pt x="262483" y="94373"/>
                  </a:lnTo>
                  <a:lnTo>
                    <a:pt x="255079" y="83248"/>
                  </a:lnTo>
                  <a:lnTo>
                    <a:pt x="243954" y="75844"/>
                  </a:lnTo>
                  <a:lnTo>
                    <a:pt x="230124" y="73152"/>
                  </a:lnTo>
                  <a:lnTo>
                    <a:pt x="36576" y="73152"/>
                  </a:lnTo>
                  <a:lnTo>
                    <a:pt x="21856" y="75844"/>
                  </a:lnTo>
                  <a:lnTo>
                    <a:pt x="10287" y="83248"/>
                  </a:lnTo>
                  <a:lnTo>
                    <a:pt x="2705" y="94373"/>
                  </a:lnTo>
                  <a:lnTo>
                    <a:pt x="0" y="108204"/>
                  </a:lnTo>
                  <a:lnTo>
                    <a:pt x="2705" y="122288"/>
                  </a:lnTo>
                  <a:lnTo>
                    <a:pt x="10287" y="133921"/>
                  </a:lnTo>
                  <a:lnTo>
                    <a:pt x="21856" y="141859"/>
                  </a:lnTo>
                  <a:lnTo>
                    <a:pt x="36576" y="144780"/>
                  </a:lnTo>
                  <a:lnTo>
                    <a:pt x="230124" y="144780"/>
                  </a:lnTo>
                  <a:lnTo>
                    <a:pt x="243954" y="141859"/>
                  </a:lnTo>
                  <a:lnTo>
                    <a:pt x="255079" y="133921"/>
                  </a:lnTo>
                  <a:lnTo>
                    <a:pt x="262483" y="122288"/>
                  </a:lnTo>
                  <a:lnTo>
                    <a:pt x="265176" y="108204"/>
                  </a:lnTo>
                  <a:close/>
                </a:path>
                <a:path w="596265" h="515620">
                  <a:moveTo>
                    <a:pt x="595884" y="0"/>
                  </a:moveTo>
                  <a:lnTo>
                    <a:pt x="501396" y="0"/>
                  </a:lnTo>
                  <a:lnTo>
                    <a:pt x="501396" y="515124"/>
                  </a:lnTo>
                  <a:lnTo>
                    <a:pt x="595884" y="515124"/>
                  </a:lnTo>
                  <a:lnTo>
                    <a:pt x="595884" y="0"/>
                  </a:lnTo>
                  <a:close/>
                </a:path>
              </a:pathLst>
            </a:custGeom>
            <a:solidFill>
              <a:srgbClr val="A58E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112519" y="5303520"/>
              <a:ext cx="176784" cy="716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86156" y="4800612"/>
              <a:ext cx="4213860" cy="100965"/>
            </a:xfrm>
            <a:custGeom>
              <a:avLst/>
              <a:gdLst/>
              <a:ahLst/>
              <a:cxnLst/>
              <a:rect l="l" t="t" r="r" b="b"/>
              <a:pathLst>
                <a:path w="4213860" h="100964">
                  <a:moveTo>
                    <a:pt x="182880" y="0"/>
                  </a:moveTo>
                  <a:lnTo>
                    <a:pt x="0" y="0"/>
                  </a:lnTo>
                  <a:lnTo>
                    <a:pt x="0" y="100584"/>
                  </a:lnTo>
                  <a:lnTo>
                    <a:pt x="182880" y="100584"/>
                  </a:lnTo>
                  <a:lnTo>
                    <a:pt x="182880" y="0"/>
                  </a:lnTo>
                  <a:close/>
                </a:path>
                <a:path w="4213860" h="100964">
                  <a:moveTo>
                    <a:pt x="4213860" y="0"/>
                  </a:moveTo>
                  <a:lnTo>
                    <a:pt x="4030980" y="0"/>
                  </a:lnTo>
                  <a:lnTo>
                    <a:pt x="4030980" y="100584"/>
                  </a:lnTo>
                  <a:lnTo>
                    <a:pt x="4213860" y="100584"/>
                  </a:lnTo>
                  <a:lnTo>
                    <a:pt x="4213860" y="0"/>
                  </a:lnTo>
                  <a:close/>
                </a:path>
              </a:pathLst>
            </a:custGeom>
            <a:solidFill>
              <a:srgbClr val="C6A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246376" y="3105364"/>
              <a:ext cx="120396" cy="7522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816351" y="3105364"/>
              <a:ext cx="120395" cy="7522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/>
          <p:nvPr/>
        </p:nvSpPr>
        <p:spPr>
          <a:xfrm>
            <a:off x="9355835" y="1607820"/>
            <a:ext cx="1161288" cy="74523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368028" y="900684"/>
            <a:ext cx="1135379" cy="7254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0" y="6387084"/>
            <a:ext cx="5394960" cy="399415"/>
          </a:xfrm>
          <a:custGeom>
            <a:avLst/>
            <a:gdLst/>
            <a:ahLst/>
            <a:cxnLst/>
            <a:rect l="l" t="t" r="r" b="b"/>
            <a:pathLst>
              <a:path w="5394960" h="399415">
                <a:moveTo>
                  <a:pt x="5394959" y="399288"/>
                </a:moveTo>
                <a:lnTo>
                  <a:pt x="0" y="399288"/>
                </a:lnTo>
                <a:lnTo>
                  <a:pt x="0" y="0"/>
                </a:lnTo>
                <a:lnTo>
                  <a:pt x="5394959" y="0"/>
                </a:lnTo>
                <a:lnTo>
                  <a:pt x="5394959" y="399288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22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81750"/>
            <a:ext cx="5977890" cy="410209"/>
            <a:chOff x="0" y="6381750"/>
            <a:chExt cx="5977890" cy="410209"/>
          </a:xfrm>
        </p:grpSpPr>
        <p:sp>
          <p:nvSpPr>
            <p:cNvPr id="3" name="object 3"/>
            <p:cNvSpPr/>
            <p:nvPr/>
          </p:nvSpPr>
          <p:spPr>
            <a:xfrm>
              <a:off x="1940052" y="6387083"/>
              <a:ext cx="4032885" cy="399415"/>
            </a:xfrm>
            <a:custGeom>
              <a:avLst/>
              <a:gdLst/>
              <a:ahLst/>
              <a:cxnLst/>
              <a:rect l="l" t="t" r="r" b="b"/>
              <a:pathLst>
                <a:path w="4032885" h="399415">
                  <a:moveTo>
                    <a:pt x="4000880" y="399287"/>
                  </a:moveTo>
                  <a:lnTo>
                    <a:pt x="31622" y="399287"/>
                  </a:lnTo>
                  <a:lnTo>
                    <a:pt x="20002" y="391477"/>
                  </a:lnTo>
                  <a:lnTo>
                    <a:pt x="5357" y="369689"/>
                  </a:lnTo>
                  <a:lnTo>
                    <a:pt x="0" y="342900"/>
                  </a:lnTo>
                  <a:lnTo>
                    <a:pt x="0" y="68579"/>
                  </a:lnTo>
                  <a:lnTo>
                    <a:pt x="5357" y="41790"/>
                  </a:lnTo>
                  <a:lnTo>
                    <a:pt x="20002" y="20002"/>
                  </a:lnTo>
                  <a:lnTo>
                    <a:pt x="41790" y="5357"/>
                  </a:lnTo>
                  <a:lnTo>
                    <a:pt x="68579" y="0"/>
                  </a:lnTo>
                  <a:lnTo>
                    <a:pt x="3963923" y="0"/>
                  </a:lnTo>
                  <a:lnTo>
                    <a:pt x="3990712" y="5357"/>
                  </a:lnTo>
                  <a:lnTo>
                    <a:pt x="4012501" y="20002"/>
                  </a:lnTo>
                  <a:lnTo>
                    <a:pt x="4027146" y="41790"/>
                  </a:lnTo>
                  <a:lnTo>
                    <a:pt x="4032503" y="68579"/>
                  </a:lnTo>
                  <a:lnTo>
                    <a:pt x="4032503" y="342900"/>
                  </a:lnTo>
                  <a:lnTo>
                    <a:pt x="4027146" y="369689"/>
                  </a:lnTo>
                  <a:lnTo>
                    <a:pt x="4012501" y="391477"/>
                  </a:lnTo>
                  <a:lnTo>
                    <a:pt x="4000880" y="39928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40051" y="6387083"/>
              <a:ext cx="4032885" cy="399415"/>
            </a:xfrm>
            <a:custGeom>
              <a:avLst/>
              <a:gdLst/>
              <a:ahLst/>
              <a:cxnLst/>
              <a:rect l="l" t="t" r="r" b="b"/>
              <a:pathLst>
                <a:path w="4032885" h="399415">
                  <a:moveTo>
                    <a:pt x="0" y="68580"/>
                  </a:moveTo>
                  <a:lnTo>
                    <a:pt x="5357" y="41790"/>
                  </a:lnTo>
                  <a:lnTo>
                    <a:pt x="20002" y="20002"/>
                  </a:lnTo>
                  <a:lnTo>
                    <a:pt x="41790" y="5357"/>
                  </a:lnTo>
                  <a:lnTo>
                    <a:pt x="68580" y="0"/>
                  </a:lnTo>
                  <a:lnTo>
                    <a:pt x="3963924" y="0"/>
                  </a:lnTo>
                  <a:lnTo>
                    <a:pt x="3990713" y="5357"/>
                  </a:lnTo>
                  <a:lnTo>
                    <a:pt x="4012501" y="20002"/>
                  </a:lnTo>
                  <a:lnTo>
                    <a:pt x="4027146" y="41790"/>
                  </a:lnTo>
                  <a:lnTo>
                    <a:pt x="4032504" y="68580"/>
                  </a:lnTo>
                  <a:lnTo>
                    <a:pt x="4032504" y="342900"/>
                  </a:lnTo>
                  <a:lnTo>
                    <a:pt x="4027146" y="369689"/>
                  </a:lnTo>
                  <a:lnTo>
                    <a:pt x="4012501" y="391477"/>
                  </a:lnTo>
                  <a:lnTo>
                    <a:pt x="4000881" y="399287"/>
                  </a:lnTo>
                </a:path>
                <a:path w="4032885" h="399415">
                  <a:moveTo>
                    <a:pt x="31622" y="399287"/>
                  </a:moveTo>
                  <a:lnTo>
                    <a:pt x="20002" y="391477"/>
                  </a:lnTo>
                  <a:lnTo>
                    <a:pt x="5357" y="369689"/>
                  </a:lnTo>
                  <a:lnTo>
                    <a:pt x="0" y="342900"/>
                  </a:lnTo>
                  <a:lnTo>
                    <a:pt x="0" y="68580"/>
                  </a:lnTo>
                </a:path>
              </a:pathLst>
            </a:custGeom>
            <a:ln w="10668">
              <a:solidFill>
                <a:srgbClr val="BC8C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387083"/>
              <a:ext cx="5394960" cy="399415"/>
            </a:xfrm>
            <a:custGeom>
              <a:avLst/>
              <a:gdLst/>
              <a:ahLst/>
              <a:cxnLst/>
              <a:rect l="l" t="t" r="r" b="b"/>
              <a:pathLst>
                <a:path w="5394960" h="399415">
                  <a:moveTo>
                    <a:pt x="5394959" y="399288"/>
                  </a:moveTo>
                  <a:lnTo>
                    <a:pt x="0" y="399288"/>
                  </a:lnTo>
                  <a:lnTo>
                    <a:pt x="0" y="0"/>
                  </a:lnTo>
                  <a:lnTo>
                    <a:pt x="5394959" y="0"/>
                  </a:lnTo>
                  <a:lnTo>
                    <a:pt x="5394959" y="399288"/>
                  </a:lnTo>
                  <a:close/>
                </a:path>
              </a:pathLst>
            </a:custGeom>
            <a:solidFill>
              <a:srgbClr val="0070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254000" y="428625"/>
            <a:ext cx="10152633" cy="6629399"/>
          </a:xfrm>
          <a:prstGeom prst="rect">
            <a:avLst/>
          </a:prstGeom>
          <a:blipFill>
            <a:blip r:embed="rId2" cstate="print"/>
            <a:srcRect/>
            <a:stretch>
              <a:fillRect r="-796" b="-6320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9169335" y="445770"/>
            <a:ext cx="1161415" cy="935990"/>
            <a:chOff x="9447276" y="912876"/>
            <a:chExt cx="1161415" cy="935990"/>
          </a:xfrm>
        </p:grpSpPr>
        <p:sp>
          <p:nvSpPr>
            <p:cNvPr id="8" name="object 8"/>
            <p:cNvSpPr/>
            <p:nvPr/>
          </p:nvSpPr>
          <p:spPr>
            <a:xfrm>
              <a:off x="9447276" y="1615440"/>
              <a:ext cx="1161287" cy="2331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59468" y="912876"/>
              <a:ext cx="1135379" cy="7208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23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997" y="1057656"/>
            <a:ext cx="202692" cy="202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143656" y="96025"/>
            <a:ext cx="4507604" cy="3941570"/>
            <a:chOff x="5617585" y="772667"/>
            <a:chExt cx="5074920" cy="4226560"/>
          </a:xfrm>
        </p:grpSpPr>
        <p:sp>
          <p:nvSpPr>
            <p:cNvPr id="4" name="object 4"/>
            <p:cNvSpPr/>
            <p:nvPr/>
          </p:nvSpPr>
          <p:spPr>
            <a:xfrm>
              <a:off x="6081521" y="2905887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5" h="361314">
                  <a:moveTo>
                    <a:pt x="180022" y="361188"/>
                  </a:moveTo>
                  <a:lnTo>
                    <a:pt x="134196" y="355473"/>
                  </a:lnTo>
                  <a:lnTo>
                    <a:pt x="90910" y="338328"/>
                  </a:lnTo>
                  <a:lnTo>
                    <a:pt x="52578" y="309753"/>
                  </a:lnTo>
                  <a:lnTo>
                    <a:pt x="23368" y="270891"/>
                  </a:lnTo>
                  <a:lnTo>
                    <a:pt x="5842" y="227457"/>
                  </a:lnTo>
                  <a:lnTo>
                    <a:pt x="0" y="181737"/>
                  </a:lnTo>
                  <a:lnTo>
                    <a:pt x="5842" y="136017"/>
                  </a:lnTo>
                  <a:lnTo>
                    <a:pt x="23368" y="92583"/>
                  </a:lnTo>
                  <a:lnTo>
                    <a:pt x="52578" y="53721"/>
                  </a:lnTo>
                  <a:lnTo>
                    <a:pt x="90910" y="23876"/>
                  </a:lnTo>
                  <a:lnTo>
                    <a:pt x="134196" y="5969"/>
                  </a:lnTo>
                  <a:lnTo>
                    <a:pt x="180022" y="0"/>
                  </a:lnTo>
                  <a:lnTo>
                    <a:pt x="225975" y="5969"/>
                  </a:lnTo>
                  <a:lnTo>
                    <a:pt x="269642" y="23876"/>
                  </a:lnTo>
                  <a:lnTo>
                    <a:pt x="308610" y="53721"/>
                  </a:lnTo>
                  <a:lnTo>
                    <a:pt x="337185" y="92583"/>
                  </a:lnTo>
                  <a:lnTo>
                    <a:pt x="354330" y="136017"/>
                  </a:lnTo>
                  <a:lnTo>
                    <a:pt x="360045" y="181737"/>
                  </a:lnTo>
                  <a:lnTo>
                    <a:pt x="354330" y="227457"/>
                  </a:lnTo>
                  <a:lnTo>
                    <a:pt x="337185" y="270891"/>
                  </a:lnTo>
                  <a:lnTo>
                    <a:pt x="308610" y="309753"/>
                  </a:lnTo>
                  <a:lnTo>
                    <a:pt x="269642" y="338328"/>
                  </a:lnTo>
                  <a:lnTo>
                    <a:pt x="225975" y="355473"/>
                  </a:lnTo>
                  <a:lnTo>
                    <a:pt x="180022" y="36118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25311" y="772667"/>
              <a:ext cx="4767072" cy="42260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17585" y="1988820"/>
              <a:ext cx="274955" cy="277495"/>
            </a:xfrm>
            <a:custGeom>
              <a:avLst/>
              <a:gdLst/>
              <a:ahLst/>
              <a:cxnLst/>
              <a:rect l="l" t="t" r="r" b="b"/>
              <a:pathLst>
                <a:path w="274954" h="277494">
                  <a:moveTo>
                    <a:pt x="137038" y="277368"/>
                  </a:moveTo>
                  <a:lnTo>
                    <a:pt x="84269" y="267081"/>
                  </a:lnTo>
                  <a:lnTo>
                    <a:pt x="39502" y="236220"/>
                  </a:lnTo>
                  <a:lnTo>
                    <a:pt x="13167" y="200558"/>
                  </a:lnTo>
                  <a:lnTo>
                    <a:pt x="0" y="159776"/>
                  </a:lnTo>
                  <a:lnTo>
                    <a:pt x="0" y="117165"/>
                  </a:lnTo>
                  <a:lnTo>
                    <a:pt x="13167" y="76017"/>
                  </a:lnTo>
                  <a:lnTo>
                    <a:pt x="39502" y="39624"/>
                  </a:lnTo>
                  <a:lnTo>
                    <a:pt x="84269" y="10096"/>
                  </a:lnTo>
                  <a:lnTo>
                    <a:pt x="137038" y="0"/>
                  </a:lnTo>
                  <a:lnTo>
                    <a:pt x="164946" y="2547"/>
                  </a:lnTo>
                  <a:lnTo>
                    <a:pt x="191140" y="10096"/>
                  </a:lnTo>
                  <a:lnTo>
                    <a:pt x="215047" y="22502"/>
                  </a:lnTo>
                  <a:lnTo>
                    <a:pt x="236098" y="39624"/>
                  </a:lnTo>
                  <a:lnTo>
                    <a:pt x="240386" y="45720"/>
                  </a:lnTo>
                  <a:lnTo>
                    <a:pt x="137038" y="45720"/>
                  </a:lnTo>
                  <a:lnTo>
                    <a:pt x="119083" y="47220"/>
                  </a:lnTo>
                  <a:lnTo>
                    <a:pt x="71506" y="73152"/>
                  </a:lnTo>
                  <a:lnTo>
                    <a:pt x="44074" y="138303"/>
                  </a:lnTo>
                  <a:lnTo>
                    <a:pt x="50932" y="173878"/>
                  </a:lnTo>
                  <a:lnTo>
                    <a:pt x="86031" y="217098"/>
                  </a:lnTo>
                  <a:lnTo>
                    <a:pt x="137038" y="233172"/>
                  </a:lnTo>
                  <a:lnTo>
                    <a:pt x="238286" y="233172"/>
                  </a:lnTo>
                  <a:lnTo>
                    <a:pt x="236098" y="236220"/>
                  </a:lnTo>
                  <a:lnTo>
                    <a:pt x="215047" y="254222"/>
                  </a:lnTo>
                  <a:lnTo>
                    <a:pt x="191140" y="267081"/>
                  </a:lnTo>
                  <a:lnTo>
                    <a:pt x="164946" y="274796"/>
                  </a:lnTo>
                  <a:lnTo>
                    <a:pt x="137038" y="277368"/>
                  </a:lnTo>
                  <a:close/>
                </a:path>
                <a:path w="274954" h="277494">
                  <a:moveTo>
                    <a:pt x="238286" y="233172"/>
                  </a:moveTo>
                  <a:lnTo>
                    <a:pt x="137038" y="233172"/>
                  </a:lnTo>
                  <a:lnTo>
                    <a:pt x="155873" y="231243"/>
                  </a:lnTo>
                  <a:lnTo>
                    <a:pt x="173423" y="225742"/>
                  </a:lnTo>
                  <a:lnTo>
                    <a:pt x="189544" y="217098"/>
                  </a:lnTo>
                  <a:lnTo>
                    <a:pt x="204094" y="205740"/>
                  </a:lnTo>
                  <a:lnTo>
                    <a:pt x="224668" y="173878"/>
                  </a:lnTo>
                  <a:lnTo>
                    <a:pt x="231526" y="138303"/>
                  </a:lnTo>
                  <a:lnTo>
                    <a:pt x="224668" y="103298"/>
                  </a:lnTo>
                  <a:lnTo>
                    <a:pt x="189544" y="60507"/>
                  </a:lnTo>
                  <a:lnTo>
                    <a:pt x="137038" y="45720"/>
                  </a:lnTo>
                  <a:lnTo>
                    <a:pt x="240386" y="45720"/>
                  </a:lnTo>
                  <a:lnTo>
                    <a:pt x="261701" y="76017"/>
                  </a:lnTo>
                  <a:lnTo>
                    <a:pt x="274502" y="117165"/>
                  </a:lnTo>
                  <a:lnTo>
                    <a:pt x="274502" y="159776"/>
                  </a:lnTo>
                  <a:lnTo>
                    <a:pt x="261701" y="200558"/>
                  </a:lnTo>
                  <a:lnTo>
                    <a:pt x="238286" y="233172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67485" y="881888"/>
            <a:ext cx="4801870" cy="667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i="0" dirty="0">
                <a:solidFill>
                  <a:srgbClr val="3F3F3F"/>
                </a:solidFill>
                <a:latin typeface="Trebuchet MS"/>
                <a:cs typeface="Trebuchet MS"/>
              </a:rPr>
              <a:t>Struktur</a:t>
            </a:r>
            <a:r>
              <a:rPr sz="4200" i="0" spc="-7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4200" i="0" dirty="0">
                <a:solidFill>
                  <a:srgbClr val="3F3F3F"/>
                </a:solidFill>
                <a:latin typeface="Trebuchet MS"/>
                <a:cs typeface="Trebuchet MS"/>
              </a:rPr>
              <a:t>Organisasi</a:t>
            </a:r>
            <a:endParaRPr sz="4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9085" y="1800662"/>
            <a:ext cx="2299335" cy="775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sz="2450" b="1" spc="-80" dirty="0">
                <a:latin typeface="Arial"/>
                <a:cs typeface="Arial"/>
              </a:rPr>
              <a:t>Komisaris  </a:t>
            </a:r>
            <a:r>
              <a:rPr sz="2450" b="1" spc="25" dirty="0">
                <a:latin typeface="Arial"/>
                <a:cs typeface="Arial"/>
              </a:rPr>
              <a:t>Direktur</a:t>
            </a:r>
            <a:r>
              <a:rPr sz="2450" b="1" spc="-114" dirty="0">
                <a:latin typeface="Arial"/>
                <a:cs typeface="Arial"/>
              </a:rPr>
              <a:t> </a:t>
            </a:r>
            <a:r>
              <a:rPr sz="2450" b="1" spc="25" dirty="0">
                <a:latin typeface="Arial"/>
                <a:cs typeface="Arial"/>
              </a:rPr>
              <a:t>Utama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71076" y="1864169"/>
            <a:ext cx="5316220" cy="7753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b="1" spc="-150" dirty="0">
                <a:latin typeface="Arial"/>
                <a:cs typeface="Arial"/>
              </a:rPr>
              <a:t>: </a:t>
            </a:r>
            <a:r>
              <a:rPr sz="2450" b="1" spc="-10" dirty="0" err="1" smtClean="0">
                <a:latin typeface="Arial"/>
                <a:cs typeface="Arial"/>
              </a:rPr>
              <a:t>W</a:t>
            </a:r>
            <a:r>
              <a:rPr lang="en-US" sz="2450" b="1" spc="-10" dirty="0" err="1" smtClean="0">
                <a:latin typeface="Arial"/>
                <a:cs typeface="Arial"/>
              </a:rPr>
              <a:t>idyaningtyas</a:t>
            </a:r>
            <a:r>
              <a:rPr sz="2450" b="1" spc="155" dirty="0" smtClean="0">
                <a:latin typeface="Arial"/>
                <a:cs typeface="Arial"/>
              </a:rPr>
              <a:t> </a:t>
            </a:r>
            <a:r>
              <a:rPr sz="2450" b="1" spc="-30" dirty="0">
                <a:latin typeface="Arial"/>
                <a:cs typeface="Arial"/>
              </a:rPr>
              <a:t>Sistaningrum</a:t>
            </a:r>
            <a:endParaRPr sz="2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450" b="1" spc="-150" dirty="0">
                <a:latin typeface="Arial"/>
                <a:cs typeface="Arial"/>
              </a:rPr>
              <a:t>: </a:t>
            </a:r>
            <a:r>
              <a:rPr sz="2450" b="1" dirty="0">
                <a:latin typeface="Arial"/>
                <a:cs typeface="Arial"/>
              </a:rPr>
              <a:t>Dra. </a:t>
            </a:r>
            <a:r>
              <a:rPr sz="2450" b="1" spc="15" dirty="0">
                <a:latin typeface="Arial"/>
                <a:cs typeface="Arial"/>
              </a:rPr>
              <a:t>Herning </a:t>
            </a:r>
            <a:r>
              <a:rPr sz="2450" b="1" spc="-35" dirty="0">
                <a:latin typeface="Arial"/>
                <a:cs typeface="Arial"/>
              </a:rPr>
              <a:t>Budhi </a:t>
            </a:r>
            <a:r>
              <a:rPr sz="2450" b="1" spc="10" dirty="0">
                <a:latin typeface="Arial"/>
                <a:cs typeface="Arial"/>
              </a:rPr>
              <a:t>Widyastuti</a:t>
            </a:r>
            <a:r>
              <a:rPr sz="2450" b="1" spc="105" dirty="0">
                <a:latin typeface="Arial"/>
                <a:cs typeface="Arial"/>
              </a:rPr>
              <a:t> </a:t>
            </a:r>
            <a:r>
              <a:rPr sz="2450" b="1" spc="10" dirty="0">
                <a:latin typeface="Arial"/>
                <a:cs typeface="Arial"/>
              </a:rPr>
              <a:t>Msi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869085" y="3376884"/>
            <a:ext cx="9354415" cy="19383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  <a:tabLst>
                <a:tab pos="4020820" algn="l"/>
                <a:tab pos="4823460" algn="l"/>
                <a:tab pos="5080000" algn="l"/>
              </a:tabLst>
            </a:pPr>
            <a:r>
              <a:rPr spc="25" dirty="0" err="1"/>
              <a:t>Direktur</a:t>
            </a:r>
            <a:r>
              <a:rPr spc="-30" dirty="0"/>
              <a:t> </a:t>
            </a:r>
            <a:r>
              <a:rPr spc="-45" dirty="0" err="1" smtClean="0"/>
              <a:t>Keuangan</a:t>
            </a:r>
            <a:r>
              <a:rPr lang="en-US" spc="-45" dirty="0" smtClean="0"/>
              <a:t>              </a:t>
            </a:r>
            <a:r>
              <a:rPr spc="-150" dirty="0" smtClean="0"/>
              <a:t>: </a:t>
            </a:r>
            <a:r>
              <a:rPr spc="-10" dirty="0"/>
              <a:t>Amalia </a:t>
            </a:r>
            <a:r>
              <a:rPr spc="-45" dirty="0"/>
              <a:t>Ridya </a:t>
            </a:r>
            <a:r>
              <a:rPr spc="-70" dirty="0"/>
              <a:t>Salsabila </a:t>
            </a:r>
            <a:r>
              <a:rPr spc="5" dirty="0" err="1"/>
              <a:t>Putri</a:t>
            </a:r>
            <a:r>
              <a:rPr spc="5" dirty="0"/>
              <a:t>  </a:t>
            </a:r>
            <a:endParaRPr lang="en-US" spc="5" dirty="0" smtClean="0"/>
          </a:p>
          <a:p>
            <a:pPr marL="12700" marR="5080">
              <a:lnSpc>
                <a:spcPct val="100400"/>
              </a:lnSpc>
              <a:spcBef>
                <a:spcPts val="95"/>
              </a:spcBef>
              <a:tabLst>
                <a:tab pos="4020820" algn="l"/>
                <a:tab pos="4823460" algn="l"/>
                <a:tab pos="5080000" algn="l"/>
              </a:tabLst>
            </a:pPr>
            <a:r>
              <a:rPr spc="-35" dirty="0" smtClean="0"/>
              <a:t>Dir</a:t>
            </a:r>
            <a:r>
              <a:rPr spc="-35" dirty="0"/>
              <a:t>. </a:t>
            </a:r>
            <a:r>
              <a:rPr spc="-5" dirty="0"/>
              <a:t>Program</a:t>
            </a:r>
            <a:r>
              <a:rPr spc="25" dirty="0"/>
              <a:t> </a:t>
            </a:r>
            <a:r>
              <a:rPr spc="-10" dirty="0"/>
              <a:t>dan</a:t>
            </a:r>
            <a:r>
              <a:rPr spc="45" dirty="0"/>
              <a:t> </a:t>
            </a:r>
            <a:r>
              <a:rPr spc="-40" dirty="0"/>
              <a:t>Operasional	</a:t>
            </a:r>
            <a:r>
              <a:rPr spc="-150" dirty="0"/>
              <a:t>:	</a:t>
            </a:r>
            <a:r>
              <a:rPr spc="-55" dirty="0"/>
              <a:t>Kol. </a:t>
            </a:r>
            <a:r>
              <a:rPr spc="50" dirty="0"/>
              <a:t>H.Ir </a:t>
            </a:r>
            <a:r>
              <a:rPr spc="-225" dirty="0"/>
              <a:t>Y.</a:t>
            </a:r>
            <a:r>
              <a:rPr spc="10" dirty="0"/>
              <a:t> </a:t>
            </a:r>
            <a:r>
              <a:rPr spc="-95" dirty="0"/>
              <a:t>Basri</a:t>
            </a:r>
          </a:p>
          <a:p>
            <a:pPr marL="12700">
              <a:lnSpc>
                <a:spcPct val="100000"/>
              </a:lnSpc>
              <a:tabLst>
                <a:tab pos="4823460" algn="l"/>
                <a:tab pos="5080000" algn="l"/>
              </a:tabLst>
            </a:pPr>
            <a:r>
              <a:rPr spc="-35" dirty="0"/>
              <a:t>Dir. </a:t>
            </a:r>
            <a:r>
              <a:rPr spc="-60" dirty="0"/>
              <a:t>Pemasaran</a:t>
            </a:r>
            <a:r>
              <a:rPr spc="20" dirty="0"/>
              <a:t> </a:t>
            </a:r>
            <a:r>
              <a:rPr spc="-15" dirty="0" err="1"/>
              <a:t>dan</a:t>
            </a:r>
            <a:r>
              <a:rPr spc="25" dirty="0"/>
              <a:t> </a:t>
            </a:r>
            <a:r>
              <a:rPr spc="-45" dirty="0" err="1" smtClean="0"/>
              <a:t>Publikasi</a:t>
            </a:r>
            <a:r>
              <a:rPr lang="en-US" spc="-45" dirty="0" smtClean="0"/>
              <a:t> </a:t>
            </a:r>
            <a:r>
              <a:rPr spc="-150" dirty="0" smtClean="0"/>
              <a:t>:</a:t>
            </a:r>
            <a:r>
              <a:rPr spc="-150" dirty="0"/>
              <a:t>	</a:t>
            </a:r>
            <a:r>
              <a:rPr spc="-15" dirty="0"/>
              <a:t>Gita </a:t>
            </a:r>
            <a:r>
              <a:rPr spc="55" dirty="0"/>
              <a:t>Maria</a:t>
            </a:r>
            <a:r>
              <a:rPr spc="-25" dirty="0"/>
              <a:t> </a:t>
            </a:r>
            <a:r>
              <a:rPr spc="-204" dirty="0"/>
              <a:t>CSP</a:t>
            </a:r>
          </a:p>
          <a:p>
            <a:pPr marL="12700" marR="419734">
              <a:lnSpc>
                <a:spcPts val="2950"/>
              </a:lnSpc>
              <a:spcBef>
                <a:spcPts val="90"/>
              </a:spcBef>
              <a:tabLst>
                <a:tab pos="3217545" algn="l"/>
                <a:tab pos="5129530" algn="l"/>
              </a:tabLst>
            </a:pPr>
            <a:r>
              <a:rPr spc="-35" dirty="0"/>
              <a:t>Dir.</a:t>
            </a:r>
            <a:r>
              <a:rPr spc="-15" dirty="0"/>
              <a:t> </a:t>
            </a:r>
            <a:r>
              <a:rPr spc="-55" dirty="0"/>
              <a:t>Personalia	</a:t>
            </a:r>
            <a:r>
              <a:rPr lang="en-US" spc="-55" dirty="0"/>
              <a:t> </a:t>
            </a:r>
            <a:r>
              <a:rPr lang="en-US" spc="-55" dirty="0" smtClean="0"/>
              <a:t>         </a:t>
            </a:r>
            <a:r>
              <a:rPr spc="-150" dirty="0" smtClean="0"/>
              <a:t>: </a:t>
            </a:r>
            <a:r>
              <a:rPr spc="10" dirty="0"/>
              <a:t>Henu </a:t>
            </a:r>
            <a:r>
              <a:rPr spc="-75" dirty="0"/>
              <a:t>Sistha </a:t>
            </a:r>
            <a:r>
              <a:rPr spc="5" dirty="0"/>
              <a:t>Aditya </a:t>
            </a:r>
            <a:r>
              <a:rPr spc="-75" dirty="0"/>
              <a:t>SH </a:t>
            </a:r>
            <a:r>
              <a:rPr spc="310" dirty="0"/>
              <a:t>M </a:t>
            </a:r>
            <a:r>
              <a:rPr spc="55" dirty="0"/>
              <a:t>Hum  </a:t>
            </a:r>
            <a:endParaRPr lang="en-US" spc="55" dirty="0" smtClean="0"/>
          </a:p>
          <a:p>
            <a:pPr marL="12700" marR="419734">
              <a:lnSpc>
                <a:spcPts val="2950"/>
              </a:lnSpc>
              <a:spcBef>
                <a:spcPts val="90"/>
              </a:spcBef>
              <a:tabLst>
                <a:tab pos="3217545" algn="l"/>
                <a:tab pos="5129530" algn="l"/>
              </a:tabLst>
            </a:pPr>
            <a:r>
              <a:rPr spc="25" dirty="0" err="1" smtClean="0"/>
              <a:t>Diklat</a:t>
            </a:r>
            <a:r>
              <a:rPr spc="-5" dirty="0" smtClean="0"/>
              <a:t> </a:t>
            </a:r>
            <a:r>
              <a:rPr spc="-10" dirty="0"/>
              <a:t>dan</a:t>
            </a:r>
            <a:r>
              <a:rPr spc="30" dirty="0"/>
              <a:t> </a:t>
            </a:r>
            <a:r>
              <a:rPr dirty="0"/>
              <a:t>Akademik	</a:t>
            </a:r>
            <a:r>
              <a:rPr lang="en-US" dirty="0" smtClean="0"/>
              <a:t>         </a:t>
            </a:r>
            <a:r>
              <a:rPr spc="-150" dirty="0" smtClean="0"/>
              <a:t>:</a:t>
            </a:r>
            <a:r>
              <a:rPr spc="10" dirty="0" smtClean="0"/>
              <a:t> </a:t>
            </a:r>
            <a:r>
              <a:rPr spc="-45" dirty="0"/>
              <a:t>Dr.</a:t>
            </a:r>
            <a:r>
              <a:rPr spc="-10" dirty="0"/>
              <a:t> </a:t>
            </a:r>
            <a:r>
              <a:rPr spc="5" dirty="0"/>
              <a:t>Adimin	</a:t>
            </a:r>
            <a:r>
              <a:rPr spc="45" dirty="0"/>
              <a:t>MPd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788993" y="5331202"/>
            <a:ext cx="3679825" cy="117083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b="1" spc="-150" dirty="0">
                <a:latin typeface="Arial"/>
                <a:cs typeface="Arial"/>
              </a:rPr>
              <a:t>: </a:t>
            </a:r>
            <a:r>
              <a:rPr sz="2450" b="1" spc="-45" dirty="0">
                <a:latin typeface="Arial"/>
                <a:cs typeface="Arial"/>
              </a:rPr>
              <a:t>Melissa</a:t>
            </a:r>
            <a:r>
              <a:rPr sz="2450" b="1" spc="95" dirty="0">
                <a:latin typeface="Arial"/>
                <a:cs typeface="Arial"/>
              </a:rPr>
              <a:t> </a:t>
            </a:r>
            <a:r>
              <a:rPr sz="2450" b="1" spc="-30" dirty="0" err="1" smtClean="0">
                <a:latin typeface="Arial"/>
                <a:cs typeface="Arial"/>
              </a:rPr>
              <a:t>Kobstan,SE,MM</a:t>
            </a:r>
            <a:endParaRPr lang="en-US" sz="2450" b="1" spc="-30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450" b="1" spc="-30" dirty="0" smtClean="0">
                <a:latin typeface="Arial"/>
                <a:cs typeface="Arial"/>
              </a:rPr>
              <a:t>: Ahmad </a:t>
            </a:r>
            <a:r>
              <a:rPr lang="en-US" sz="2450" b="1" spc="-30" dirty="0" err="1" smtClean="0">
                <a:latin typeface="Arial"/>
                <a:cs typeface="Arial"/>
              </a:rPr>
              <a:t>Nuripah</a:t>
            </a:r>
            <a:endParaRPr lang="en-US" sz="2450" b="1" spc="-30" dirty="0" smtClean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450" b="1" spc="-30" dirty="0" smtClean="0">
                <a:latin typeface="Arial"/>
                <a:cs typeface="Arial"/>
              </a:rPr>
              <a:t>: </a:t>
            </a:r>
            <a:r>
              <a:rPr lang="en-US" sz="2450" b="1" spc="-30" dirty="0" err="1" smtClean="0">
                <a:latin typeface="Arial"/>
                <a:cs typeface="Arial"/>
              </a:rPr>
              <a:t>Irvan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9085" y="5331202"/>
            <a:ext cx="3577590" cy="7790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sz="2450" b="1" spc="-5" dirty="0">
                <a:latin typeface="Arial"/>
                <a:cs typeface="Arial"/>
              </a:rPr>
              <a:t>Program </a:t>
            </a:r>
            <a:r>
              <a:rPr sz="2450" b="1" spc="50" dirty="0">
                <a:latin typeface="Arial"/>
                <a:cs typeface="Arial"/>
              </a:rPr>
              <a:t>Non</a:t>
            </a:r>
            <a:r>
              <a:rPr sz="2450" b="1" spc="-100" dirty="0">
                <a:latin typeface="Arial"/>
                <a:cs typeface="Arial"/>
              </a:rPr>
              <a:t> </a:t>
            </a:r>
            <a:r>
              <a:rPr sz="2450" b="1" spc="5" dirty="0" err="1" smtClean="0">
                <a:latin typeface="Arial"/>
                <a:cs typeface="Arial"/>
              </a:rPr>
              <a:t>Akademik</a:t>
            </a:r>
            <a:endParaRPr lang="en-US" sz="2450" b="1" spc="5" dirty="0" smtClean="0">
              <a:latin typeface="Arial"/>
              <a:cs typeface="Arial"/>
            </a:endParaRPr>
          </a:p>
          <a:p>
            <a:pPr marL="12700" marR="5080">
              <a:lnSpc>
                <a:spcPct val="100400"/>
              </a:lnSpc>
              <a:spcBef>
                <a:spcPts val="95"/>
              </a:spcBef>
            </a:pPr>
            <a:r>
              <a:rPr lang="en-US" sz="2450" b="1" spc="5" dirty="0" smtClean="0">
                <a:latin typeface="Arial"/>
                <a:cs typeface="Arial"/>
              </a:rPr>
              <a:t>Tim </a:t>
            </a:r>
            <a:r>
              <a:rPr lang="en-US" sz="2450" b="1" spc="5" dirty="0" err="1" smtClean="0">
                <a:latin typeface="Arial"/>
                <a:cs typeface="Arial"/>
              </a:rPr>
              <a:t>Kreatif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53069" y="2528228"/>
            <a:ext cx="2422431" cy="39113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b="1" spc="-150" dirty="0">
                <a:latin typeface="Arial"/>
                <a:cs typeface="Arial"/>
              </a:rPr>
              <a:t>: </a:t>
            </a:r>
            <a:r>
              <a:rPr lang="en-US" sz="2450" b="1" spc="-5" dirty="0" err="1" smtClean="0">
                <a:latin typeface="Arial"/>
                <a:cs typeface="Arial"/>
              </a:rPr>
              <a:t>Huzaifah</a:t>
            </a:r>
            <a:r>
              <a:rPr lang="en-US" sz="2450" b="1" spc="-5" dirty="0" smtClean="0">
                <a:latin typeface="Arial"/>
                <a:cs typeface="Arial"/>
              </a:rPr>
              <a:t> 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334500" y="5917692"/>
            <a:ext cx="1156716" cy="7452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46692" y="5215128"/>
            <a:ext cx="1136903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955" y="7249960"/>
            <a:ext cx="5394960" cy="399415"/>
          </a:xfrm>
          <a:custGeom>
            <a:avLst/>
            <a:gdLst/>
            <a:ahLst/>
            <a:cxnLst/>
            <a:rect l="l" t="t" r="r" b="b"/>
            <a:pathLst>
              <a:path w="5394960" h="399415">
                <a:moveTo>
                  <a:pt x="5394959" y="399288"/>
                </a:moveTo>
                <a:lnTo>
                  <a:pt x="0" y="399288"/>
                </a:lnTo>
                <a:lnTo>
                  <a:pt x="0" y="0"/>
                </a:lnTo>
                <a:lnTo>
                  <a:pt x="5394959" y="0"/>
                </a:lnTo>
                <a:lnTo>
                  <a:pt x="5394959" y="399288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24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364997" y="7378717"/>
            <a:ext cx="2005964" cy="159384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  <p:sp>
        <p:nvSpPr>
          <p:cNvPr id="19" name="object 13"/>
          <p:cNvSpPr txBox="1"/>
          <p:nvPr/>
        </p:nvSpPr>
        <p:spPr>
          <a:xfrm>
            <a:off x="827027" y="2528870"/>
            <a:ext cx="2422431" cy="78098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450" b="1" spc="-5" dirty="0" err="1" smtClean="0">
                <a:latin typeface="Arial"/>
                <a:cs typeface="Arial"/>
              </a:rPr>
              <a:t>Sekretaris</a:t>
            </a:r>
            <a:r>
              <a:rPr lang="en-US" sz="2450" b="1" spc="-5" dirty="0" smtClean="0">
                <a:latin typeface="Arial"/>
                <a:cs typeface="Arial"/>
              </a:rPr>
              <a:t> 1</a:t>
            </a: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2450" b="1" spc="-5" dirty="0" err="1" smtClean="0">
                <a:latin typeface="Arial"/>
                <a:cs typeface="Arial"/>
              </a:rPr>
              <a:t>Sekretaris</a:t>
            </a:r>
            <a:r>
              <a:rPr lang="en-US" sz="2450" b="1" spc="-5" dirty="0" smtClean="0">
                <a:latin typeface="Arial"/>
                <a:cs typeface="Arial"/>
              </a:rPr>
              <a:t> 2 </a:t>
            </a:r>
            <a:endParaRPr sz="2450" dirty="0">
              <a:latin typeface="Arial"/>
              <a:cs typeface="Arial"/>
            </a:endParaRPr>
          </a:p>
        </p:txBody>
      </p:sp>
      <p:sp>
        <p:nvSpPr>
          <p:cNvPr id="20" name="object 13"/>
          <p:cNvSpPr txBox="1"/>
          <p:nvPr/>
        </p:nvSpPr>
        <p:spPr>
          <a:xfrm>
            <a:off x="4753069" y="2860740"/>
            <a:ext cx="3661818" cy="39113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b="1" spc="-150" dirty="0">
                <a:latin typeface="Arial"/>
                <a:cs typeface="Arial"/>
              </a:rPr>
              <a:t>: </a:t>
            </a:r>
            <a:r>
              <a:rPr lang="en-US" sz="2450" b="1" spc="-5" dirty="0" err="1" smtClean="0">
                <a:latin typeface="Arial"/>
                <a:cs typeface="Arial"/>
              </a:rPr>
              <a:t>Erviana</a:t>
            </a:r>
            <a:r>
              <a:rPr lang="en-US" sz="2450" b="1" spc="-5" dirty="0" smtClean="0">
                <a:latin typeface="Arial"/>
                <a:cs typeface="Arial"/>
              </a:rPr>
              <a:t> </a:t>
            </a:r>
            <a:r>
              <a:rPr lang="en-US" sz="2450" b="1" spc="-5" dirty="0" err="1" smtClean="0">
                <a:latin typeface="Arial"/>
                <a:cs typeface="Arial"/>
              </a:rPr>
              <a:t>Ratih</a:t>
            </a:r>
            <a:r>
              <a:rPr lang="en-US" sz="2450" b="1" spc="-5" dirty="0" smtClean="0">
                <a:latin typeface="Arial"/>
                <a:cs typeface="Arial"/>
              </a:rPr>
              <a:t> </a:t>
            </a:r>
            <a:r>
              <a:rPr lang="en-US" sz="2450" b="1" spc="-5" dirty="0" err="1" smtClean="0">
                <a:latin typeface="Arial"/>
                <a:cs typeface="Arial"/>
              </a:rPr>
              <a:t>Fadriani</a:t>
            </a:r>
            <a:r>
              <a:rPr lang="en-US" sz="2450" b="1" spc="-5" dirty="0" smtClean="0">
                <a:latin typeface="Arial"/>
                <a:cs typeface="Arial"/>
              </a:rPr>
              <a:t> </a:t>
            </a:r>
            <a:endParaRPr sz="24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7584" y="886441"/>
            <a:ext cx="871537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i="0" spc="-50" dirty="0">
                <a:solidFill>
                  <a:srgbClr val="3F3F3F"/>
                </a:solidFill>
                <a:latin typeface="Trebuchet MS"/>
                <a:cs typeface="Trebuchet MS"/>
              </a:rPr>
              <a:t>Tim </a:t>
            </a:r>
            <a:r>
              <a:rPr sz="3500" i="0" spc="5" dirty="0">
                <a:solidFill>
                  <a:srgbClr val="3F3F3F"/>
                </a:solidFill>
                <a:latin typeface="Trebuchet MS"/>
                <a:cs typeface="Trebuchet MS"/>
              </a:rPr>
              <a:t>Narsum </a:t>
            </a:r>
            <a:r>
              <a:rPr sz="3500" i="0" spc="-20" dirty="0">
                <a:solidFill>
                  <a:srgbClr val="3F3F3F"/>
                </a:solidFill>
                <a:latin typeface="Trebuchet MS"/>
                <a:cs typeface="Trebuchet MS"/>
              </a:rPr>
              <a:t>(random </a:t>
            </a:r>
            <a:r>
              <a:rPr sz="3500" i="0" spc="5" dirty="0">
                <a:solidFill>
                  <a:srgbClr val="3F3F3F"/>
                </a:solidFill>
                <a:latin typeface="Trebuchet MS"/>
                <a:cs typeface="Trebuchet MS"/>
              </a:rPr>
              <a:t>60 </a:t>
            </a:r>
            <a:r>
              <a:rPr sz="3500" i="0" spc="-5" dirty="0">
                <a:solidFill>
                  <a:srgbClr val="3F3F3F"/>
                </a:solidFill>
                <a:latin typeface="Trebuchet MS"/>
                <a:cs typeface="Trebuchet MS"/>
              </a:rPr>
              <a:t>dari 230</a:t>
            </a:r>
            <a:r>
              <a:rPr sz="3500" i="0" spc="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3500" i="0" dirty="0">
                <a:solidFill>
                  <a:srgbClr val="3F3F3F"/>
                </a:solidFill>
                <a:latin typeface="Trebuchet MS"/>
                <a:cs typeface="Trebuchet MS"/>
              </a:rPr>
              <a:t>narsum)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9880" indent="-29781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09880" algn="l"/>
                <a:tab pos="310515" algn="l"/>
              </a:tabLst>
            </a:pPr>
            <a:r>
              <a:rPr spc="-10" dirty="0"/>
              <a:t>Widyaningtyas </a:t>
            </a:r>
            <a:r>
              <a:rPr spc="-20" dirty="0"/>
              <a:t>Sistaningrum </a:t>
            </a:r>
            <a:r>
              <a:rPr spc="-170" dirty="0"/>
              <a:t>SE</a:t>
            </a:r>
            <a:r>
              <a:rPr spc="-55" dirty="0"/>
              <a:t> </a:t>
            </a:r>
            <a:r>
              <a:rPr spc="175" dirty="0"/>
              <a:t>MM</a:t>
            </a:r>
          </a:p>
          <a:p>
            <a:pPr marL="309880" indent="-297815">
              <a:lnSpc>
                <a:spcPct val="100000"/>
              </a:lnSpc>
              <a:buAutoNum type="arabicPeriod"/>
              <a:tabLst>
                <a:tab pos="309880" algn="l"/>
                <a:tab pos="310515" algn="l"/>
              </a:tabLst>
            </a:pPr>
            <a:r>
              <a:rPr spc="-5" dirty="0"/>
              <a:t>Dra. </a:t>
            </a:r>
            <a:r>
              <a:rPr spc="5" dirty="0"/>
              <a:t>Herning </a:t>
            </a:r>
            <a:r>
              <a:rPr spc="-30" dirty="0"/>
              <a:t>Budhia </a:t>
            </a:r>
            <a:r>
              <a:rPr spc="5" dirty="0"/>
              <a:t>Widyastuti</a:t>
            </a:r>
            <a:r>
              <a:rPr spc="-75" dirty="0"/>
              <a:t> </a:t>
            </a:r>
            <a:r>
              <a:rPr spc="10" dirty="0"/>
              <a:t>MSi</a:t>
            </a:r>
          </a:p>
          <a:p>
            <a:pPr marL="309880" indent="-297815">
              <a:lnSpc>
                <a:spcPct val="100000"/>
              </a:lnSpc>
              <a:buAutoNum type="arabicPeriod"/>
              <a:tabLst>
                <a:tab pos="309880" algn="l"/>
                <a:tab pos="310515" algn="l"/>
              </a:tabLst>
            </a:pPr>
            <a:r>
              <a:rPr spc="-30" dirty="0"/>
              <a:t>Dr. </a:t>
            </a:r>
            <a:r>
              <a:rPr dirty="0"/>
              <a:t>Adimin</a:t>
            </a:r>
            <a:r>
              <a:rPr spc="5" dirty="0"/>
              <a:t> </a:t>
            </a:r>
            <a:r>
              <a:rPr spc="25" dirty="0"/>
              <a:t>MPd</a:t>
            </a:r>
          </a:p>
          <a:p>
            <a:pPr marL="309880" indent="-297815">
              <a:lnSpc>
                <a:spcPct val="100000"/>
              </a:lnSpc>
              <a:spcBef>
                <a:spcPts val="10"/>
              </a:spcBef>
              <a:buAutoNum type="arabicPeriod"/>
              <a:tabLst>
                <a:tab pos="309880" algn="l"/>
                <a:tab pos="310515" algn="l"/>
              </a:tabLst>
            </a:pPr>
            <a:r>
              <a:rPr spc="-20" dirty="0"/>
              <a:t>Ir. </a:t>
            </a:r>
            <a:r>
              <a:rPr spc="-125" dirty="0"/>
              <a:t>Y.</a:t>
            </a:r>
            <a:r>
              <a:rPr dirty="0"/>
              <a:t> </a:t>
            </a:r>
            <a:r>
              <a:rPr spc="-60" dirty="0"/>
              <a:t>Basri</a:t>
            </a:r>
          </a:p>
          <a:p>
            <a:pPr marL="309880" indent="-297815">
              <a:lnSpc>
                <a:spcPct val="100000"/>
              </a:lnSpc>
              <a:buAutoNum type="arabicPeriod"/>
              <a:tabLst>
                <a:tab pos="309880" algn="l"/>
                <a:tab pos="310515" algn="l"/>
              </a:tabLst>
            </a:pPr>
            <a:r>
              <a:rPr spc="-30" dirty="0"/>
              <a:t>Dr. </a:t>
            </a:r>
            <a:r>
              <a:rPr spc="-10" dirty="0"/>
              <a:t>Agung </a:t>
            </a:r>
            <a:r>
              <a:rPr spc="-30" dirty="0"/>
              <a:t>Budi </a:t>
            </a:r>
            <a:r>
              <a:rPr spc="-40" dirty="0"/>
              <a:t>Susanto</a:t>
            </a:r>
            <a:r>
              <a:rPr spc="-25" dirty="0"/>
              <a:t> </a:t>
            </a:r>
            <a:r>
              <a:rPr spc="50" dirty="0"/>
              <a:t>MP</a:t>
            </a:r>
          </a:p>
          <a:p>
            <a:pPr marL="309880" indent="-297815">
              <a:lnSpc>
                <a:spcPct val="100000"/>
              </a:lnSpc>
              <a:buAutoNum type="arabicPeriod"/>
              <a:tabLst>
                <a:tab pos="309880" algn="l"/>
                <a:tab pos="310515" algn="l"/>
              </a:tabLst>
            </a:pPr>
            <a:r>
              <a:rPr spc="-30" dirty="0"/>
              <a:t>Dr. </a:t>
            </a:r>
            <a:r>
              <a:rPr spc="-5" dirty="0"/>
              <a:t>Didang </a:t>
            </a:r>
            <a:r>
              <a:rPr spc="-15" dirty="0"/>
              <a:t>Setiawan</a:t>
            </a:r>
            <a:r>
              <a:rPr spc="-35" dirty="0"/>
              <a:t> </a:t>
            </a:r>
            <a:r>
              <a:rPr spc="25" dirty="0"/>
              <a:t>MPd</a:t>
            </a:r>
          </a:p>
          <a:p>
            <a:pPr marL="309880" indent="-297815">
              <a:lnSpc>
                <a:spcPct val="100000"/>
              </a:lnSpc>
              <a:buAutoNum type="arabicPeriod"/>
              <a:tabLst>
                <a:tab pos="309880" algn="l"/>
                <a:tab pos="310515" algn="l"/>
              </a:tabLst>
            </a:pPr>
            <a:r>
              <a:rPr spc="-30" dirty="0"/>
              <a:t>Dr. </a:t>
            </a:r>
            <a:r>
              <a:rPr spc="175" dirty="0"/>
              <a:t>M </a:t>
            </a:r>
            <a:r>
              <a:rPr spc="-60" dirty="0"/>
              <a:t>Yani</a:t>
            </a:r>
            <a:r>
              <a:rPr spc="-185" dirty="0"/>
              <a:t> </a:t>
            </a:r>
            <a:r>
              <a:rPr spc="25" dirty="0"/>
              <a:t>MPd</a:t>
            </a:r>
          </a:p>
          <a:p>
            <a:pPr marL="309880" indent="-297815">
              <a:lnSpc>
                <a:spcPct val="100000"/>
              </a:lnSpc>
              <a:spcBef>
                <a:spcPts val="10"/>
              </a:spcBef>
              <a:buAutoNum type="arabicPeriod"/>
              <a:tabLst>
                <a:tab pos="309880" algn="l"/>
                <a:tab pos="310515" algn="l"/>
              </a:tabLst>
            </a:pPr>
            <a:r>
              <a:rPr spc="-30" dirty="0"/>
              <a:t>Dr. </a:t>
            </a:r>
            <a:r>
              <a:rPr spc="-35" dirty="0"/>
              <a:t>Sopan </a:t>
            </a:r>
            <a:r>
              <a:rPr spc="5" dirty="0"/>
              <a:t>Adrianto</a:t>
            </a:r>
            <a:r>
              <a:rPr spc="-25" dirty="0"/>
              <a:t> </a:t>
            </a:r>
            <a:r>
              <a:rPr spc="25" dirty="0"/>
              <a:t>MPd</a:t>
            </a:r>
          </a:p>
          <a:p>
            <a:pPr marL="309880" indent="-297815">
              <a:lnSpc>
                <a:spcPct val="100000"/>
              </a:lnSpc>
              <a:buAutoNum type="arabicPeriod"/>
              <a:tabLst>
                <a:tab pos="309880" algn="l"/>
                <a:tab pos="310515" algn="l"/>
              </a:tabLst>
            </a:pPr>
            <a:r>
              <a:rPr spc="-30" dirty="0"/>
              <a:t>Dr. </a:t>
            </a:r>
            <a:r>
              <a:rPr spc="-45" dirty="0"/>
              <a:t>Yuyun </a:t>
            </a:r>
            <a:r>
              <a:rPr spc="10" dirty="0"/>
              <a:t>Nuriah</a:t>
            </a:r>
            <a:r>
              <a:rPr spc="15" dirty="0"/>
              <a:t> </a:t>
            </a:r>
            <a:r>
              <a:rPr spc="25" dirty="0"/>
              <a:t>MPd</a:t>
            </a:r>
          </a:p>
          <a:p>
            <a:pPr marL="315595" indent="-303530">
              <a:lnSpc>
                <a:spcPct val="100000"/>
              </a:lnSpc>
              <a:buAutoNum type="arabicPeriod"/>
              <a:tabLst>
                <a:tab pos="316230" algn="l"/>
              </a:tabLst>
            </a:pPr>
            <a:r>
              <a:rPr spc="-30" dirty="0"/>
              <a:t>Dr. Asmaniah</a:t>
            </a:r>
            <a:r>
              <a:rPr spc="-5" dirty="0"/>
              <a:t> </a:t>
            </a:r>
            <a:r>
              <a:rPr spc="20" dirty="0"/>
              <a:t>MPd</a:t>
            </a:r>
          </a:p>
          <a:p>
            <a:pPr marL="315595" indent="-303530">
              <a:lnSpc>
                <a:spcPct val="100000"/>
              </a:lnSpc>
              <a:buAutoNum type="arabicPeriod"/>
              <a:tabLst>
                <a:tab pos="316230" algn="l"/>
              </a:tabLst>
            </a:pPr>
            <a:r>
              <a:rPr dirty="0"/>
              <a:t>Dra. </a:t>
            </a:r>
            <a:r>
              <a:rPr spc="-35" dirty="0"/>
              <a:t>Rosmidah </a:t>
            </a:r>
            <a:r>
              <a:rPr spc="-15" dirty="0"/>
              <a:t>Simanjorang</a:t>
            </a:r>
            <a:r>
              <a:rPr spc="-65" dirty="0"/>
              <a:t> </a:t>
            </a:r>
            <a:r>
              <a:rPr spc="25" dirty="0"/>
              <a:t>MPd</a:t>
            </a:r>
          </a:p>
          <a:p>
            <a:pPr marL="315595" indent="-303530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316230" algn="l"/>
              </a:tabLst>
            </a:pPr>
            <a:r>
              <a:rPr spc="5" dirty="0"/>
              <a:t>Dra </a:t>
            </a:r>
            <a:r>
              <a:rPr spc="15" dirty="0"/>
              <a:t>Nina </a:t>
            </a:r>
            <a:r>
              <a:rPr spc="-15" dirty="0"/>
              <a:t>Ratna </a:t>
            </a:r>
            <a:r>
              <a:rPr spc="-20" dirty="0"/>
              <a:t>Suminar</a:t>
            </a:r>
            <a:r>
              <a:rPr spc="-135" dirty="0"/>
              <a:t> </a:t>
            </a:r>
            <a:r>
              <a:rPr spc="15" dirty="0"/>
              <a:t>MSi</a:t>
            </a:r>
          </a:p>
          <a:p>
            <a:pPr marL="315595" indent="-303530">
              <a:lnSpc>
                <a:spcPct val="100000"/>
              </a:lnSpc>
              <a:buAutoNum type="arabicPeriod"/>
              <a:tabLst>
                <a:tab pos="316230" algn="l"/>
              </a:tabLst>
            </a:pPr>
            <a:r>
              <a:rPr spc="-25" dirty="0"/>
              <a:t>Rahmah </a:t>
            </a:r>
            <a:r>
              <a:rPr spc="-5" dirty="0"/>
              <a:t>Kurniawati </a:t>
            </a:r>
            <a:r>
              <a:rPr spc="-95" dirty="0"/>
              <a:t>ST, </a:t>
            </a:r>
            <a:r>
              <a:rPr spc="10" dirty="0"/>
              <a:t>MT,</a:t>
            </a:r>
            <a:r>
              <a:rPr spc="35" dirty="0"/>
              <a:t> </a:t>
            </a:r>
            <a:r>
              <a:rPr spc="10" dirty="0"/>
              <a:t>MSi</a:t>
            </a:r>
          </a:p>
          <a:p>
            <a:pPr marL="315595" indent="-303530">
              <a:lnSpc>
                <a:spcPct val="100000"/>
              </a:lnSpc>
              <a:buAutoNum type="arabicPeriod"/>
              <a:tabLst>
                <a:tab pos="316230" algn="l"/>
              </a:tabLst>
            </a:pPr>
            <a:r>
              <a:rPr spc="-60" dirty="0"/>
              <a:t>Susiah </a:t>
            </a:r>
            <a:r>
              <a:rPr dirty="0"/>
              <a:t>Budiarti</a:t>
            </a:r>
            <a:r>
              <a:rPr spc="-5" dirty="0"/>
              <a:t> </a:t>
            </a:r>
            <a:r>
              <a:rPr spc="25" dirty="0"/>
              <a:t>MPd</a:t>
            </a:r>
          </a:p>
          <a:p>
            <a:pPr marL="315595" indent="-303530">
              <a:lnSpc>
                <a:spcPct val="100000"/>
              </a:lnSpc>
              <a:spcBef>
                <a:spcPts val="10"/>
              </a:spcBef>
              <a:buAutoNum type="arabicPeriod"/>
              <a:tabLst>
                <a:tab pos="316230" algn="l"/>
              </a:tabLst>
            </a:pPr>
            <a:r>
              <a:rPr spc="25" dirty="0"/>
              <a:t>Imam </a:t>
            </a:r>
            <a:r>
              <a:rPr spc="-65" dirty="0"/>
              <a:t>Edi </a:t>
            </a:r>
            <a:r>
              <a:rPr dirty="0"/>
              <a:t>Puryanto</a:t>
            </a:r>
            <a:r>
              <a:rPr spc="-10" dirty="0"/>
              <a:t> </a:t>
            </a:r>
            <a:r>
              <a:rPr spc="25" dirty="0"/>
              <a:t>MPd</a:t>
            </a:r>
          </a:p>
          <a:p>
            <a:pPr marL="315595" indent="-303530">
              <a:lnSpc>
                <a:spcPct val="100000"/>
              </a:lnSpc>
              <a:buAutoNum type="arabicPeriod"/>
              <a:tabLst>
                <a:tab pos="316230" algn="l"/>
              </a:tabLst>
            </a:pPr>
            <a:r>
              <a:rPr dirty="0"/>
              <a:t>Henny </a:t>
            </a:r>
            <a:r>
              <a:rPr spc="20" dirty="0"/>
              <a:t>Muliani</a:t>
            </a:r>
            <a:r>
              <a:rPr spc="-50" dirty="0"/>
              <a:t> </a:t>
            </a:r>
            <a:r>
              <a:rPr spc="10" dirty="0"/>
              <a:t>MSi</a:t>
            </a:r>
          </a:p>
          <a:p>
            <a:pPr marL="315595" indent="-303530">
              <a:lnSpc>
                <a:spcPct val="100000"/>
              </a:lnSpc>
              <a:buAutoNum type="arabicPeriod"/>
              <a:tabLst>
                <a:tab pos="316230" algn="l"/>
              </a:tabLst>
            </a:pPr>
            <a:r>
              <a:rPr spc="-30" dirty="0"/>
              <a:t>Dr. </a:t>
            </a:r>
            <a:r>
              <a:rPr spc="-10" dirty="0"/>
              <a:t>Wanen </a:t>
            </a:r>
            <a:r>
              <a:rPr spc="-30" dirty="0"/>
              <a:t>Pakpahan</a:t>
            </a:r>
            <a:r>
              <a:rPr spc="-5" dirty="0"/>
              <a:t> </a:t>
            </a:r>
            <a:r>
              <a:rPr spc="65" dirty="0"/>
              <a:t>MT</a:t>
            </a:r>
          </a:p>
          <a:p>
            <a:pPr marL="315595" indent="-303530">
              <a:lnSpc>
                <a:spcPct val="100000"/>
              </a:lnSpc>
              <a:buAutoNum type="arabicPeriod"/>
              <a:tabLst>
                <a:tab pos="316230" algn="l"/>
              </a:tabLst>
            </a:pPr>
            <a:r>
              <a:rPr spc="-30" dirty="0"/>
              <a:t>Dr. </a:t>
            </a:r>
            <a:r>
              <a:rPr spc="10" dirty="0"/>
              <a:t>Dimyati</a:t>
            </a:r>
            <a:r>
              <a:rPr spc="-10" dirty="0"/>
              <a:t> </a:t>
            </a:r>
            <a:r>
              <a:rPr spc="20" dirty="0"/>
              <a:t>MPd</a:t>
            </a:r>
          </a:p>
          <a:p>
            <a:pPr marL="315595" indent="-303530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316230" algn="l"/>
              </a:tabLst>
            </a:pPr>
            <a:r>
              <a:rPr spc="-30" dirty="0"/>
              <a:t>Dr. </a:t>
            </a:r>
            <a:r>
              <a:rPr spc="-50" dirty="0"/>
              <a:t>Elli </a:t>
            </a:r>
            <a:r>
              <a:rPr spc="-20" dirty="0"/>
              <a:t>Sofiar</a:t>
            </a:r>
            <a:r>
              <a:rPr spc="15" dirty="0"/>
              <a:t> </a:t>
            </a:r>
            <a:r>
              <a:rPr spc="25" dirty="0"/>
              <a:t>MPd</a:t>
            </a:r>
          </a:p>
          <a:p>
            <a:pPr marL="315595" indent="-303530">
              <a:lnSpc>
                <a:spcPct val="100000"/>
              </a:lnSpc>
              <a:buAutoNum type="arabicPeriod"/>
              <a:tabLst>
                <a:tab pos="316230" algn="l"/>
              </a:tabLst>
            </a:pPr>
            <a:r>
              <a:rPr spc="-30" dirty="0"/>
              <a:t>Dr. </a:t>
            </a:r>
            <a:r>
              <a:rPr spc="15" dirty="0"/>
              <a:t>Marbingah</a:t>
            </a:r>
            <a:r>
              <a:rPr spc="-10" dirty="0"/>
              <a:t> </a:t>
            </a:r>
            <a:r>
              <a:rPr spc="25" dirty="0"/>
              <a:t>MPd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69547" y="1727721"/>
            <a:ext cx="2552065" cy="4300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5595" indent="-303530">
              <a:lnSpc>
                <a:spcPct val="100000"/>
              </a:lnSpc>
              <a:spcBef>
                <a:spcPts val="105"/>
              </a:spcBef>
              <a:buAutoNum type="arabicPeriod" startAt="21"/>
              <a:tabLst>
                <a:tab pos="316230" algn="l"/>
              </a:tabLst>
            </a:pPr>
            <a:r>
              <a:rPr sz="1400" b="1" dirty="0">
                <a:latin typeface="Arial"/>
                <a:cs typeface="Arial"/>
              </a:rPr>
              <a:t>Dr.Harianto </a:t>
            </a:r>
            <a:r>
              <a:rPr sz="1400" b="1" spc="-100" dirty="0">
                <a:latin typeface="Arial"/>
                <a:cs typeface="Arial"/>
              </a:rPr>
              <a:t>ST,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70" dirty="0">
                <a:latin typeface="Arial"/>
                <a:cs typeface="Arial"/>
              </a:rPr>
              <a:t>MT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21"/>
              <a:tabLst>
                <a:tab pos="316230" algn="l"/>
              </a:tabLst>
            </a:pPr>
            <a:r>
              <a:rPr sz="1400" b="1" spc="-35" dirty="0">
                <a:latin typeface="Arial"/>
                <a:cs typeface="Arial"/>
              </a:rPr>
              <a:t>Annisah </a:t>
            </a:r>
            <a:r>
              <a:rPr sz="1400" b="1" spc="-50" dirty="0">
                <a:latin typeface="Arial"/>
                <a:cs typeface="Arial"/>
              </a:rPr>
              <a:t>UK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30" dirty="0">
                <a:latin typeface="Arial"/>
                <a:cs typeface="Arial"/>
              </a:rPr>
              <a:t>Msc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21"/>
              <a:tabLst>
                <a:tab pos="316230" algn="l"/>
              </a:tabLst>
            </a:pPr>
            <a:r>
              <a:rPr sz="1400" b="1" spc="-30" dirty="0">
                <a:latin typeface="Arial"/>
                <a:cs typeface="Arial"/>
              </a:rPr>
              <a:t>Dr. </a:t>
            </a:r>
            <a:r>
              <a:rPr sz="1400" b="1" spc="-15" dirty="0">
                <a:latin typeface="Arial"/>
                <a:cs typeface="Arial"/>
              </a:rPr>
              <a:t>Ernawati </a:t>
            </a:r>
            <a:r>
              <a:rPr sz="1400" b="1" spc="25" dirty="0">
                <a:latin typeface="Arial"/>
                <a:cs typeface="Arial"/>
              </a:rPr>
              <a:t>MPd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spcBef>
                <a:spcPts val="10"/>
              </a:spcBef>
              <a:buAutoNum type="arabicPeriod" startAt="21"/>
              <a:tabLst>
                <a:tab pos="316230" algn="l"/>
              </a:tabLst>
            </a:pPr>
            <a:r>
              <a:rPr sz="1400" b="1" spc="-10" dirty="0">
                <a:latin typeface="Arial"/>
                <a:cs typeface="Arial"/>
              </a:rPr>
              <a:t>Suprianto</a:t>
            </a:r>
            <a:r>
              <a:rPr sz="1400" b="1" spc="-60" dirty="0">
                <a:latin typeface="Arial"/>
                <a:cs typeface="Arial"/>
              </a:rPr>
              <a:t> </a:t>
            </a:r>
            <a:r>
              <a:rPr sz="1400" b="1" spc="15" dirty="0">
                <a:latin typeface="Arial"/>
                <a:cs typeface="Arial"/>
              </a:rPr>
              <a:t>MPd.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21"/>
              <a:tabLst>
                <a:tab pos="316230" algn="l"/>
              </a:tabLst>
            </a:pPr>
            <a:r>
              <a:rPr sz="1400" b="1" spc="-20" dirty="0">
                <a:latin typeface="Arial"/>
                <a:cs typeface="Arial"/>
              </a:rPr>
              <a:t>Fatma </a:t>
            </a:r>
            <a:r>
              <a:rPr sz="1400" b="1" spc="-25" dirty="0">
                <a:latin typeface="Arial"/>
                <a:cs typeface="Arial"/>
              </a:rPr>
              <a:t>Yunita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170" dirty="0">
                <a:latin typeface="Arial"/>
                <a:cs typeface="Arial"/>
              </a:rPr>
              <a:t>SE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21"/>
              <a:tabLst>
                <a:tab pos="316230" algn="l"/>
              </a:tabLst>
            </a:pPr>
            <a:r>
              <a:rPr sz="1400" b="1" spc="-30" dirty="0">
                <a:latin typeface="Arial"/>
                <a:cs typeface="Arial"/>
              </a:rPr>
              <a:t>Dr. </a:t>
            </a:r>
            <a:r>
              <a:rPr sz="1400" b="1" spc="-35" dirty="0">
                <a:latin typeface="Arial"/>
                <a:cs typeface="Arial"/>
              </a:rPr>
              <a:t>Kusmoro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25" dirty="0">
                <a:latin typeface="Arial"/>
                <a:cs typeface="Arial"/>
              </a:rPr>
              <a:t>MPd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21"/>
              <a:tabLst>
                <a:tab pos="316230" algn="l"/>
              </a:tabLst>
            </a:pPr>
            <a:r>
              <a:rPr sz="1400" b="1" spc="-30" dirty="0">
                <a:latin typeface="Arial"/>
                <a:cs typeface="Arial"/>
              </a:rPr>
              <a:t>Dr. </a:t>
            </a:r>
            <a:r>
              <a:rPr sz="1400" b="1" spc="-40" dirty="0">
                <a:latin typeface="Arial"/>
                <a:cs typeface="Arial"/>
              </a:rPr>
              <a:t>Tri </a:t>
            </a:r>
            <a:r>
              <a:rPr sz="1400" b="1" spc="25" dirty="0">
                <a:latin typeface="Arial"/>
                <a:cs typeface="Arial"/>
              </a:rPr>
              <a:t>Hartini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25" dirty="0">
                <a:latin typeface="Arial"/>
                <a:cs typeface="Arial"/>
              </a:rPr>
              <a:t>MPd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spcBef>
                <a:spcPts val="10"/>
              </a:spcBef>
              <a:buAutoNum type="arabicPeriod" startAt="21"/>
              <a:tabLst>
                <a:tab pos="316230" algn="l"/>
              </a:tabLst>
            </a:pPr>
            <a:r>
              <a:rPr sz="1400" b="1" spc="-30" dirty="0">
                <a:latin typeface="Arial"/>
                <a:cs typeface="Arial"/>
              </a:rPr>
              <a:t>Dr. </a:t>
            </a:r>
            <a:r>
              <a:rPr sz="1400" b="1" spc="-50" dirty="0">
                <a:latin typeface="Arial"/>
                <a:cs typeface="Arial"/>
              </a:rPr>
              <a:t>Pesta </a:t>
            </a:r>
            <a:r>
              <a:rPr sz="1400" b="1" spc="25" dirty="0">
                <a:latin typeface="Arial"/>
                <a:cs typeface="Arial"/>
              </a:rPr>
              <a:t>Maria </a:t>
            </a:r>
            <a:r>
              <a:rPr sz="1400" b="1" spc="-75" dirty="0">
                <a:latin typeface="Arial"/>
                <a:cs typeface="Arial"/>
              </a:rPr>
              <a:t>Yance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25" dirty="0">
                <a:latin typeface="Arial"/>
                <a:cs typeface="Arial"/>
              </a:rPr>
              <a:t>MPd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21"/>
              <a:tabLst>
                <a:tab pos="316230" algn="l"/>
              </a:tabLst>
            </a:pPr>
            <a:r>
              <a:rPr sz="1400" b="1" spc="-30" dirty="0">
                <a:latin typeface="Arial"/>
                <a:cs typeface="Arial"/>
              </a:rPr>
              <a:t>Dr. </a:t>
            </a:r>
            <a:r>
              <a:rPr sz="1400" b="1" spc="-40" dirty="0">
                <a:latin typeface="Arial"/>
                <a:cs typeface="Arial"/>
              </a:rPr>
              <a:t>Jawane </a:t>
            </a:r>
            <a:r>
              <a:rPr sz="1400" b="1" spc="20" dirty="0">
                <a:latin typeface="Arial"/>
                <a:cs typeface="Arial"/>
              </a:rPr>
              <a:t>Malau</a:t>
            </a:r>
            <a:r>
              <a:rPr sz="1400" b="1" spc="15" dirty="0">
                <a:latin typeface="Arial"/>
                <a:cs typeface="Arial"/>
              </a:rPr>
              <a:t> </a:t>
            </a:r>
            <a:r>
              <a:rPr sz="1400" b="1" spc="25" dirty="0">
                <a:latin typeface="Arial"/>
                <a:cs typeface="Arial"/>
              </a:rPr>
              <a:t>MPd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21"/>
              <a:tabLst>
                <a:tab pos="316230" algn="l"/>
              </a:tabLst>
            </a:pPr>
            <a:r>
              <a:rPr sz="1400" b="1" spc="-20" dirty="0">
                <a:latin typeface="Arial"/>
                <a:cs typeface="Arial"/>
              </a:rPr>
              <a:t>Ir. Ramli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30" dirty="0">
                <a:latin typeface="Arial"/>
                <a:cs typeface="Arial"/>
              </a:rPr>
              <a:t>Sitorus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21"/>
              <a:tabLst>
                <a:tab pos="316230" algn="l"/>
              </a:tabLst>
            </a:pPr>
            <a:r>
              <a:rPr sz="1400" b="1" spc="-30" dirty="0">
                <a:latin typeface="Arial"/>
                <a:cs typeface="Arial"/>
              </a:rPr>
              <a:t>Dr. </a:t>
            </a:r>
            <a:r>
              <a:rPr sz="1400" b="1" dirty="0">
                <a:latin typeface="Arial"/>
                <a:cs typeface="Arial"/>
              </a:rPr>
              <a:t>Praptono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25" dirty="0">
                <a:latin typeface="Arial"/>
                <a:cs typeface="Arial"/>
              </a:rPr>
              <a:t>MPd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spcBef>
                <a:spcPts val="15"/>
              </a:spcBef>
              <a:buAutoNum type="arabicPeriod" startAt="21"/>
              <a:tabLst>
                <a:tab pos="316230" algn="l"/>
              </a:tabLst>
            </a:pPr>
            <a:r>
              <a:rPr sz="1400" b="1" spc="-30" dirty="0">
                <a:latin typeface="Arial"/>
                <a:cs typeface="Arial"/>
              </a:rPr>
              <a:t>Dr. </a:t>
            </a:r>
            <a:r>
              <a:rPr sz="1400" b="1" spc="25" dirty="0">
                <a:latin typeface="Arial"/>
                <a:cs typeface="Arial"/>
              </a:rPr>
              <a:t>Mekar </a:t>
            </a:r>
            <a:r>
              <a:rPr sz="1400" b="1" spc="-15" dirty="0">
                <a:latin typeface="Arial"/>
                <a:cs typeface="Arial"/>
              </a:rPr>
              <a:t>Satria</a:t>
            </a:r>
            <a:r>
              <a:rPr sz="1400" b="1" spc="-35" dirty="0">
                <a:latin typeface="Arial"/>
                <a:cs typeface="Arial"/>
              </a:rPr>
              <a:t> Msc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21"/>
              <a:tabLst>
                <a:tab pos="316230" algn="l"/>
              </a:tabLst>
            </a:pPr>
            <a:r>
              <a:rPr sz="1400" b="1" spc="-30" dirty="0">
                <a:latin typeface="Arial"/>
                <a:cs typeface="Arial"/>
              </a:rPr>
              <a:t>Dr. </a:t>
            </a:r>
            <a:r>
              <a:rPr sz="1400" b="1" spc="30" dirty="0">
                <a:latin typeface="Arial"/>
                <a:cs typeface="Arial"/>
              </a:rPr>
              <a:t>Mirna </a:t>
            </a:r>
            <a:r>
              <a:rPr sz="1400" b="1" spc="-40" dirty="0">
                <a:latin typeface="Arial"/>
                <a:cs typeface="Arial"/>
              </a:rPr>
              <a:t>Sinan </a:t>
            </a:r>
            <a:r>
              <a:rPr sz="1400" b="1" spc="-35" dirty="0">
                <a:latin typeface="Arial"/>
                <a:cs typeface="Arial"/>
              </a:rPr>
              <a:t>Sari</a:t>
            </a:r>
            <a:r>
              <a:rPr sz="1400" b="1" spc="-75" dirty="0">
                <a:latin typeface="Arial"/>
                <a:cs typeface="Arial"/>
              </a:rPr>
              <a:t> </a:t>
            </a:r>
            <a:r>
              <a:rPr sz="1400" b="1" spc="175" dirty="0">
                <a:latin typeface="Arial"/>
                <a:cs typeface="Arial"/>
              </a:rPr>
              <a:t>MM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spc="20" dirty="0">
                <a:latin typeface="Arial"/>
                <a:cs typeface="Arial"/>
              </a:rPr>
              <a:t>34 </a:t>
            </a:r>
            <a:r>
              <a:rPr sz="1400" b="1" spc="-30" dirty="0">
                <a:latin typeface="Arial"/>
                <a:cs typeface="Arial"/>
              </a:rPr>
              <a:t>Dr. </a:t>
            </a:r>
            <a:r>
              <a:rPr sz="1400" b="1" spc="5" dirty="0">
                <a:latin typeface="Arial"/>
                <a:cs typeface="Arial"/>
              </a:rPr>
              <a:t>dr </a:t>
            </a:r>
            <a:r>
              <a:rPr sz="1400" b="1" spc="-10" dirty="0">
                <a:latin typeface="Arial"/>
                <a:cs typeface="Arial"/>
              </a:rPr>
              <a:t>. </a:t>
            </a:r>
            <a:r>
              <a:rPr sz="1400" b="1" spc="-65" dirty="0">
                <a:latin typeface="Arial"/>
                <a:cs typeface="Arial"/>
              </a:rPr>
              <a:t>Eriska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Rianti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spcBef>
                <a:spcPts val="10"/>
              </a:spcBef>
              <a:buAutoNum type="arabicPeriod" startAt="35"/>
              <a:tabLst>
                <a:tab pos="316230" algn="l"/>
              </a:tabLst>
            </a:pPr>
            <a:r>
              <a:rPr sz="1400" b="1" spc="5" dirty="0">
                <a:latin typeface="Arial"/>
                <a:cs typeface="Arial"/>
              </a:rPr>
              <a:t>Upik </a:t>
            </a:r>
            <a:r>
              <a:rPr sz="1400" b="1" spc="-10" dirty="0">
                <a:latin typeface="Arial"/>
                <a:cs typeface="Arial"/>
              </a:rPr>
              <a:t>Purnama </a:t>
            </a:r>
            <a:r>
              <a:rPr sz="1400" b="1" spc="-35" dirty="0">
                <a:latin typeface="Arial"/>
                <a:cs typeface="Arial"/>
              </a:rPr>
              <a:t>Sari</a:t>
            </a:r>
            <a:r>
              <a:rPr sz="1400" b="1" spc="-95" dirty="0">
                <a:latin typeface="Arial"/>
                <a:cs typeface="Arial"/>
              </a:rPr>
              <a:t> </a:t>
            </a:r>
            <a:r>
              <a:rPr sz="1400" b="1" spc="65" dirty="0">
                <a:latin typeface="Arial"/>
                <a:cs typeface="Arial"/>
              </a:rPr>
              <a:t>Mpd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35"/>
              <a:tabLst>
                <a:tab pos="316230" algn="l"/>
              </a:tabLst>
            </a:pPr>
            <a:r>
              <a:rPr sz="1400" b="1" spc="-35" dirty="0">
                <a:latin typeface="Arial"/>
                <a:cs typeface="Arial"/>
              </a:rPr>
              <a:t>Rina </a:t>
            </a:r>
            <a:r>
              <a:rPr sz="1400" b="1" spc="15" dirty="0">
                <a:latin typeface="Arial"/>
                <a:cs typeface="Arial"/>
              </a:rPr>
              <a:t>Harjanti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65" dirty="0">
                <a:latin typeface="Arial"/>
                <a:cs typeface="Arial"/>
              </a:rPr>
              <a:t>Mpd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35"/>
              <a:tabLst>
                <a:tab pos="316230" algn="l"/>
              </a:tabLst>
            </a:pPr>
            <a:r>
              <a:rPr sz="1400" b="1" spc="5" dirty="0">
                <a:latin typeface="Arial"/>
                <a:cs typeface="Arial"/>
              </a:rPr>
              <a:t>Dodok Hermana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-35" dirty="0">
                <a:latin typeface="Arial"/>
                <a:cs typeface="Arial"/>
              </a:rPr>
              <a:t>Msc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35"/>
              <a:tabLst>
                <a:tab pos="316230" algn="l"/>
              </a:tabLst>
            </a:pPr>
            <a:r>
              <a:rPr sz="1400" b="1" spc="-30" dirty="0">
                <a:latin typeface="Arial"/>
                <a:cs typeface="Arial"/>
              </a:rPr>
              <a:t>Dr. </a:t>
            </a:r>
            <a:r>
              <a:rPr sz="1400" b="1" spc="20" dirty="0">
                <a:latin typeface="Arial"/>
                <a:cs typeface="Arial"/>
              </a:rPr>
              <a:t>Marjuki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25" dirty="0">
                <a:latin typeface="Arial"/>
                <a:cs typeface="Arial"/>
              </a:rPr>
              <a:t>MPd</a:t>
            </a:r>
            <a:endParaRPr sz="1400">
              <a:latin typeface="Arial"/>
              <a:cs typeface="Arial"/>
            </a:endParaRPr>
          </a:p>
          <a:p>
            <a:pPr marL="363855" indent="-351790">
              <a:lnSpc>
                <a:spcPct val="100000"/>
              </a:lnSpc>
              <a:spcBef>
                <a:spcPts val="15"/>
              </a:spcBef>
              <a:buAutoNum type="arabicPeriod" startAt="35"/>
              <a:tabLst>
                <a:tab pos="364490" algn="l"/>
              </a:tabLst>
            </a:pPr>
            <a:r>
              <a:rPr sz="1400" b="1" dirty="0">
                <a:latin typeface="Arial"/>
                <a:cs typeface="Arial"/>
              </a:rPr>
              <a:t>Abd </a:t>
            </a:r>
            <a:r>
              <a:rPr sz="1400" b="1" spc="45" dirty="0">
                <a:latin typeface="Arial"/>
                <a:cs typeface="Arial"/>
              </a:rPr>
              <a:t>Muid </a:t>
            </a:r>
            <a:r>
              <a:rPr sz="1400" b="1" spc="-45" dirty="0">
                <a:latin typeface="Arial"/>
                <a:cs typeface="Arial"/>
              </a:rPr>
              <a:t>Jein</a:t>
            </a:r>
            <a:r>
              <a:rPr sz="1400" b="1" spc="-130" dirty="0">
                <a:latin typeface="Arial"/>
                <a:cs typeface="Arial"/>
              </a:rPr>
              <a:t> </a:t>
            </a:r>
            <a:r>
              <a:rPr sz="1400" b="1" spc="25" dirty="0">
                <a:latin typeface="Arial"/>
                <a:cs typeface="Arial"/>
              </a:rPr>
              <a:t>MPd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35"/>
              <a:tabLst>
                <a:tab pos="316230" algn="l"/>
              </a:tabLst>
            </a:pPr>
            <a:r>
              <a:rPr sz="1400" b="1" spc="-30" dirty="0">
                <a:latin typeface="Arial"/>
                <a:cs typeface="Arial"/>
              </a:rPr>
              <a:t>Dr. </a:t>
            </a:r>
            <a:r>
              <a:rPr sz="1400" b="1" spc="-10" dirty="0">
                <a:latin typeface="Arial"/>
                <a:cs typeface="Arial"/>
              </a:rPr>
              <a:t>Dadan </a:t>
            </a:r>
            <a:r>
              <a:rPr sz="1400" b="1" spc="-25" dirty="0">
                <a:latin typeface="Arial"/>
                <a:cs typeface="Arial"/>
              </a:rPr>
              <a:t>Sunarya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25" dirty="0">
                <a:latin typeface="Arial"/>
                <a:cs typeface="Arial"/>
              </a:rPr>
              <a:t>MPd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384792" y="5821679"/>
            <a:ext cx="1156715" cy="745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92411" y="5116067"/>
            <a:ext cx="1136903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6387084"/>
            <a:ext cx="5394960" cy="399415"/>
          </a:xfrm>
          <a:custGeom>
            <a:avLst/>
            <a:gdLst/>
            <a:ahLst/>
            <a:cxnLst/>
            <a:rect l="l" t="t" r="r" b="b"/>
            <a:pathLst>
              <a:path w="5394960" h="399415">
                <a:moveTo>
                  <a:pt x="5394959" y="399288"/>
                </a:moveTo>
                <a:lnTo>
                  <a:pt x="0" y="399288"/>
                </a:lnTo>
                <a:lnTo>
                  <a:pt x="0" y="0"/>
                </a:lnTo>
                <a:lnTo>
                  <a:pt x="5394959" y="0"/>
                </a:lnTo>
                <a:lnTo>
                  <a:pt x="5394959" y="399288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25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4997" y="1057656"/>
            <a:ext cx="202692" cy="202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617585" y="772667"/>
            <a:ext cx="5074920" cy="4226560"/>
            <a:chOff x="5617585" y="772667"/>
            <a:chExt cx="5074920" cy="4226560"/>
          </a:xfrm>
        </p:grpSpPr>
        <p:sp>
          <p:nvSpPr>
            <p:cNvPr id="4" name="object 4"/>
            <p:cNvSpPr/>
            <p:nvPr/>
          </p:nvSpPr>
          <p:spPr>
            <a:xfrm>
              <a:off x="6081521" y="2905887"/>
              <a:ext cx="360045" cy="361315"/>
            </a:xfrm>
            <a:custGeom>
              <a:avLst/>
              <a:gdLst/>
              <a:ahLst/>
              <a:cxnLst/>
              <a:rect l="l" t="t" r="r" b="b"/>
              <a:pathLst>
                <a:path w="360045" h="361314">
                  <a:moveTo>
                    <a:pt x="180022" y="361188"/>
                  </a:moveTo>
                  <a:lnTo>
                    <a:pt x="134196" y="355473"/>
                  </a:lnTo>
                  <a:lnTo>
                    <a:pt x="90910" y="338328"/>
                  </a:lnTo>
                  <a:lnTo>
                    <a:pt x="52578" y="309753"/>
                  </a:lnTo>
                  <a:lnTo>
                    <a:pt x="23368" y="270891"/>
                  </a:lnTo>
                  <a:lnTo>
                    <a:pt x="5842" y="227457"/>
                  </a:lnTo>
                  <a:lnTo>
                    <a:pt x="0" y="181737"/>
                  </a:lnTo>
                  <a:lnTo>
                    <a:pt x="5842" y="136017"/>
                  </a:lnTo>
                  <a:lnTo>
                    <a:pt x="23368" y="92583"/>
                  </a:lnTo>
                  <a:lnTo>
                    <a:pt x="52578" y="53721"/>
                  </a:lnTo>
                  <a:lnTo>
                    <a:pt x="90910" y="23876"/>
                  </a:lnTo>
                  <a:lnTo>
                    <a:pt x="134196" y="5969"/>
                  </a:lnTo>
                  <a:lnTo>
                    <a:pt x="180022" y="0"/>
                  </a:lnTo>
                  <a:lnTo>
                    <a:pt x="225975" y="5969"/>
                  </a:lnTo>
                  <a:lnTo>
                    <a:pt x="269642" y="23876"/>
                  </a:lnTo>
                  <a:lnTo>
                    <a:pt x="308610" y="53721"/>
                  </a:lnTo>
                  <a:lnTo>
                    <a:pt x="337185" y="92583"/>
                  </a:lnTo>
                  <a:lnTo>
                    <a:pt x="354330" y="136017"/>
                  </a:lnTo>
                  <a:lnTo>
                    <a:pt x="360045" y="181737"/>
                  </a:lnTo>
                  <a:lnTo>
                    <a:pt x="354330" y="227457"/>
                  </a:lnTo>
                  <a:lnTo>
                    <a:pt x="337185" y="270891"/>
                  </a:lnTo>
                  <a:lnTo>
                    <a:pt x="308610" y="309753"/>
                  </a:lnTo>
                  <a:lnTo>
                    <a:pt x="269642" y="338328"/>
                  </a:lnTo>
                  <a:lnTo>
                    <a:pt x="225975" y="355473"/>
                  </a:lnTo>
                  <a:lnTo>
                    <a:pt x="180022" y="36118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25311" y="772667"/>
              <a:ext cx="4767072" cy="42260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17585" y="1988820"/>
              <a:ext cx="274955" cy="277495"/>
            </a:xfrm>
            <a:custGeom>
              <a:avLst/>
              <a:gdLst/>
              <a:ahLst/>
              <a:cxnLst/>
              <a:rect l="l" t="t" r="r" b="b"/>
              <a:pathLst>
                <a:path w="274954" h="277494">
                  <a:moveTo>
                    <a:pt x="137038" y="277368"/>
                  </a:moveTo>
                  <a:lnTo>
                    <a:pt x="84269" y="267081"/>
                  </a:lnTo>
                  <a:lnTo>
                    <a:pt x="39502" y="236220"/>
                  </a:lnTo>
                  <a:lnTo>
                    <a:pt x="13167" y="200558"/>
                  </a:lnTo>
                  <a:lnTo>
                    <a:pt x="0" y="159776"/>
                  </a:lnTo>
                  <a:lnTo>
                    <a:pt x="0" y="117165"/>
                  </a:lnTo>
                  <a:lnTo>
                    <a:pt x="13167" y="76017"/>
                  </a:lnTo>
                  <a:lnTo>
                    <a:pt x="39502" y="39624"/>
                  </a:lnTo>
                  <a:lnTo>
                    <a:pt x="84269" y="10096"/>
                  </a:lnTo>
                  <a:lnTo>
                    <a:pt x="137038" y="0"/>
                  </a:lnTo>
                  <a:lnTo>
                    <a:pt x="164946" y="2547"/>
                  </a:lnTo>
                  <a:lnTo>
                    <a:pt x="191140" y="10096"/>
                  </a:lnTo>
                  <a:lnTo>
                    <a:pt x="215047" y="22502"/>
                  </a:lnTo>
                  <a:lnTo>
                    <a:pt x="236098" y="39624"/>
                  </a:lnTo>
                  <a:lnTo>
                    <a:pt x="240386" y="45720"/>
                  </a:lnTo>
                  <a:lnTo>
                    <a:pt x="137038" y="45720"/>
                  </a:lnTo>
                  <a:lnTo>
                    <a:pt x="119083" y="47220"/>
                  </a:lnTo>
                  <a:lnTo>
                    <a:pt x="71506" y="73152"/>
                  </a:lnTo>
                  <a:lnTo>
                    <a:pt x="44074" y="138303"/>
                  </a:lnTo>
                  <a:lnTo>
                    <a:pt x="50932" y="173878"/>
                  </a:lnTo>
                  <a:lnTo>
                    <a:pt x="86031" y="217098"/>
                  </a:lnTo>
                  <a:lnTo>
                    <a:pt x="137038" y="233172"/>
                  </a:lnTo>
                  <a:lnTo>
                    <a:pt x="238286" y="233172"/>
                  </a:lnTo>
                  <a:lnTo>
                    <a:pt x="236098" y="236220"/>
                  </a:lnTo>
                  <a:lnTo>
                    <a:pt x="215047" y="254222"/>
                  </a:lnTo>
                  <a:lnTo>
                    <a:pt x="191140" y="267081"/>
                  </a:lnTo>
                  <a:lnTo>
                    <a:pt x="164946" y="274796"/>
                  </a:lnTo>
                  <a:lnTo>
                    <a:pt x="137038" y="277368"/>
                  </a:lnTo>
                  <a:close/>
                </a:path>
                <a:path w="274954" h="277494">
                  <a:moveTo>
                    <a:pt x="238286" y="233172"/>
                  </a:moveTo>
                  <a:lnTo>
                    <a:pt x="137038" y="233172"/>
                  </a:lnTo>
                  <a:lnTo>
                    <a:pt x="155873" y="231243"/>
                  </a:lnTo>
                  <a:lnTo>
                    <a:pt x="173423" y="225742"/>
                  </a:lnTo>
                  <a:lnTo>
                    <a:pt x="189544" y="217098"/>
                  </a:lnTo>
                  <a:lnTo>
                    <a:pt x="204094" y="205740"/>
                  </a:lnTo>
                  <a:lnTo>
                    <a:pt x="224668" y="173878"/>
                  </a:lnTo>
                  <a:lnTo>
                    <a:pt x="231526" y="138303"/>
                  </a:lnTo>
                  <a:lnTo>
                    <a:pt x="224668" y="103298"/>
                  </a:lnTo>
                  <a:lnTo>
                    <a:pt x="189544" y="60507"/>
                  </a:lnTo>
                  <a:lnTo>
                    <a:pt x="137038" y="45720"/>
                  </a:lnTo>
                  <a:lnTo>
                    <a:pt x="240386" y="45720"/>
                  </a:lnTo>
                  <a:lnTo>
                    <a:pt x="261701" y="76017"/>
                  </a:lnTo>
                  <a:lnTo>
                    <a:pt x="274502" y="117165"/>
                  </a:lnTo>
                  <a:lnTo>
                    <a:pt x="274502" y="159776"/>
                  </a:lnTo>
                  <a:lnTo>
                    <a:pt x="261701" y="200558"/>
                  </a:lnTo>
                  <a:lnTo>
                    <a:pt x="238286" y="233172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67584" y="886441"/>
            <a:ext cx="237998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0" i="0" spc="-45" dirty="0">
                <a:solidFill>
                  <a:srgbClr val="3F3F3F"/>
                </a:solidFill>
                <a:latin typeface="Trebuchet MS"/>
                <a:cs typeface="Trebuchet MS"/>
              </a:rPr>
              <a:t>Tim</a:t>
            </a:r>
            <a:r>
              <a:rPr sz="3500" b="0" i="0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3500" b="0" i="0" spc="-5" dirty="0">
                <a:solidFill>
                  <a:srgbClr val="3F3F3F"/>
                </a:solidFill>
                <a:latin typeface="Trebuchet MS"/>
                <a:cs typeface="Trebuchet MS"/>
              </a:rPr>
              <a:t>Narsum</a:t>
            </a:r>
            <a:endParaRPr sz="3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1242" y="1739910"/>
            <a:ext cx="3299460" cy="4300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5595" indent="-303530">
              <a:lnSpc>
                <a:spcPct val="100000"/>
              </a:lnSpc>
              <a:spcBef>
                <a:spcPts val="105"/>
              </a:spcBef>
              <a:buAutoNum type="arabicPeriod" startAt="41"/>
              <a:tabLst>
                <a:tab pos="316230" algn="l"/>
              </a:tabLst>
            </a:pPr>
            <a:r>
              <a:rPr sz="1400" b="1" spc="-15" dirty="0">
                <a:latin typeface="Arial"/>
                <a:cs typeface="Arial"/>
              </a:rPr>
              <a:t>Ririk </a:t>
            </a:r>
            <a:r>
              <a:rPr sz="1400" b="1" spc="-20" dirty="0">
                <a:latin typeface="Arial"/>
                <a:cs typeface="Arial"/>
              </a:rPr>
              <a:t>Ekawati</a:t>
            </a:r>
            <a:r>
              <a:rPr sz="1400" b="1" spc="10" dirty="0">
                <a:latin typeface="Arial"/>
                <a:cs typeface="Arial"/>
              </a:rPr>
              <a:t> MSi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41"/>
              <a:tabLst>
                <a:tab pos="316230" algn="l"/>
              </a:tabLst>
            </a:pPr>
            <a:r>
              <a:rPr sz="1400" b="1" spc="-10" dirty="0">
                <a:latin typeface="Arial"/>
                <a:cs typeface="Arial"/>
              </a:rPr>
              <a:t>Kadarianto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25" dirty="0">
                <a:latin typeface="Arial"/>
                <a:cs typeface="Arial"/>
              </a:rPr>
              <a:t>MPd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41"/>
              <a:tabLst>
                <a:tab pos="316230" algn="l"/>
              </a:tabLst>
            </a:pPr>
            <a:r>
              <a:rPr sz="1400" b="1" spc="-45" dirty="0">
                <a:latin typeface="Arial"/>
                <a:cs typeface="Arial"/>
              </a:rPr>
              <a:t>Suka </a:t>
            </a:r>
            <a:r>
              <a:rPr sz="1400" b="1" spc="-30" dirty="0">
                <a:latin typeface="Arial"/>
                <a:cs typeface="Arial"/>
              </a:rPr>
              <a:t>Bagiana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25" dirty="0">
                <a:latin typeface="Arial"/>
                <a:cs typeface="Arial"/>
              </a:rPr>
              <a:t>MPd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spcBef>
                <a:spcPts val="10"/>
              </a:spcBef>
              <a:buAutoNum type="arabicPeriod" startAt="41"/>
              <a:tabLst>
                <a:tab pos="316230" algn="l"/>
              </a:tabLst>
            </a:pPr>
            <a:r>
              <a:rPr sz="1400" b="1" spc="-30" dirty="0">
                <a:latin typeface="Arial"/>
                <a:cs typeface="Arial"/>
              </a:rPr>
              <a:t>Rahma </a:t>
            </a:r>
            <a:r>
              <a:rPr sz="1400" b="1" spc="-5" dirty="0">
                <a:latin typeface="Arial"/>
                <a:cs typeface="Arial"/>
              </a:rPr>
              <a:t>Kurniawati </a:t>
            </a:r>
            <a:r>
              <a:rPr sz="1400" b="1" spc="-95" dirty="0">
                <a:latin typeface="Arial"/>
                <a:cs typeface="Arial"/>
              </a:rPr>
              <a:t>ST, </a:t>
            </a:r>
            <a:r>
              <a:rPr sz="1400" b="1" spc="65" dirty="0">
                <a:latin typeface="Arial"/>
                <a:cs typeface="Arial"/>
              </a:rPr>
              <a:t>MT </a:t>
            </a:r>
            <a:r>
              <a:rPr sz="1400" b="1" dirty="0">
                <a:latin typeface="Arial"/>
                <a:cs typeface="Arial"/>
              </a:rPr>
              <a:t>MSi,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30" dirty="0">
                <a:latin typeface="Arial"/>
                <a:cs typeface="Arial"/>
              </a:rPr>
              <a:t>MSc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41"/>
              <a:tabLst>
                <a:tab pos="316230" algn="l"/>
              </a:tabLst>
            </a:pPr>
            <a:r>
              <a:rPr sz="1400" b="1" dirty="0">
                <a:latin typeface="Arial"/>
                <a:cs typeface="Arial"/>
              </a:rPr>
              <a:t>Amron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25" dirty="0">
                <a:latin typeface="Arial"/>
                <a:cs typeface="Arial"/>
              </a:rPr>
              <a:t>MPd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41"/>
              <a:tabLst>
                <a:tab pos="316230" algn="l"/>
              </a:tabLst>
            </a:pPr>
            <a:r>
              <a:rPr sz="1400" b="1" spc="-5" dirty="0">
                <a:latin typeface="Arial"/>
                <a:cs typeface="Arial"/>
              </a:rPr>
              <a:t>Adi </a:t>
            </a:r>
            <a:r>
              <a:rPr sz="1400" b="1" spc="5" dirty="0">
                <a:latin typeface="Arial"/>
                <a:cs typeface="Arial"/>
              </a:rPr>
              <a:t>Purwanto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25" dirty="0">
                <a:latin typeface="Arial"/>
                <a:cs typeface="Arial"/>
              </a:rPr>
              <a:t>MPd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41"/>
              <a:tabLst>
                <a:tab pos="316230" algn="l"/>
              </a:tabLst>
            </a:pPr>
            <a:r>
              <a:rPr sz="1400" b="1" spc="-30" dirty="0">
                <a:latin typeface="Arial"/>
                <a:cs typeface="Arial"/>
              </a:rPr>
              <a:t>Sugeng </a:t>
            </a:r>
            <a:r>
              <a:rPr sz="1400" b="1" spc="-10" dirty="0">
                <a:latin typeface="Arial"/>
                <a:cs typeface="Arial"/>
              </a:rPr>
              <a:t>Priyatna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25" dirty="0">
                <a:latin typeface="Arial"/>
                <a:cs typeface="Arial"/>
              </a:rPr>
              <a:t>MPd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spcBef>
                <a:spcPts val="10"/>
              </a:spcBef>
              <a:buAutoNum type="arabicPeriod" startAt="41"/>
              <a:tabLst>
                <a:tab pos="316230" algn="l"/>
              </a:tabLst>
            </a:pPr>
            <a:r>
              <a:rPr sz="1400" b="1" spc="-30" dirty="0">
                <a:latin typeface="Arial"/>
                <a:cs typeface="Arial"/>
              </a:rPr>
              <a:t>Dr. </a:t>
            </a:r>
            <a:r>
              <a:rPr sz="1400" b="1" spc="-5" dirty="0">
                <a:latin typeface="Arial"/>
                <a:cs typeface="Arial"/>
              </a:rPr>
              <a:t>Andri </a:t>
            </a:r>
            <a:r>
              <a:rPr sz="1400" b="1" spc="-20" dirty="0">
                <a:latin typeface="Arial"/>
                <a:cs typeface="Arial"/>
              </a:rPr>
              <a:t>Lafelino </a:t>
            </a:r>
            <a:r>
              <a:rPr sz="1400" b="1" spc="175" dirty="0">
                <a:latin typeface="Arial"/>
                <a:cs typeface="Arial"/>
              </a:rPr>
              <a:t>MM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41"/>
              <a:tabLst>
                <a:tab pos="316230" algn="l"/>
              </a:tabLst>
            </a:pPr>
            <a:r>
              <a:rPr sz="1400" b="1" spc="-50" dirty="0">
                <a:latin typeface="Arial"/>
                <a:cs typeface="Arial"/>
              </a:rPr>
              <a:t>Agus </a:t>
            </a:r>
            <a:r>
              <a:rPr sz="1400" b="1" spc="-25" dirty="0">
                <a:latin typeface="Arial"/>
                <a:cs typeface="Arial"/>
              </a:rPr>
              <a:t>Sulistiono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b="1" spc="25" dirty="0">
                <a:latin typeface="Arial"/>
                <a:cs typeface="Arial"/>
              </a:rPr>
              <a:t>MPd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41"/>
              <a:tabLst>
                <a:tab pos="316230" algn="l"/>
              </a:tabLst>
            </a:pPr>
            <a:r>
              <a:rPr sz="1400" b="1" spc="10" dirty="0">
                <a:latin typeface="Arial"/>
                <a:cs typeface="Arial"/>
              </a:rPr>
              <a:t>Welli </a:t>
            </a:r>
            <a:r>
              <a:rPr sz="1400" b="1" spc="-45" dirty="0">
                <a:latin typeface="Arial"/>
                <a:cs typeface="Arial"/>
              </a:rPr>
              <a:t>Brodus </a:t>
            </a:r>
            <a:r>
              <a:rPr sz="1400" b="1" spc="-15" dirty="0">
                <a:latin typeface="Arial"/>
                <a:cs typeface="Arial"/>
              </a:rPr>
              <a:t>Sapto </a:t>
            </a:r>
            <a:r>
              <a:rPr sz="1400" b="1" spc="15" dirty="0">
                <a:latin typeface="Arial"/>
                <a:cs typeface="Arial"/>
              </a:rPr>
              <a:t>Noviantoro</a:t>
            </a:r>
            <a:r>
              <a:rPr sz="1400" b="1" spc="-135" dirty="0">
                <a:latin typeface="Arial"/>
                <a:cs typeface="Arial"/>
              </a:rPr>
              <a:t> </a:t>
            </a:r>
            <a:r>
              <a:rPr sz="1400" b="1" spc="-85" dirty="0">
                <a:latin typeface="Arial"/>
                <a:cs typeface="Arial"/>
              </a:rPr>
              <a:t>ST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41"/>
              <a:tabLst>
                <a:tab pos="316230" algn="l"/>
              </a:tabLst>
            </a:pPr>
            <a:r>
              <a:rPr sz="1400" b="1" spc="-30" dirty="0">
                <a:latin typeface="Arial"/>
                <a:cs typeface="Arial"/>
              </a:rPr>
              <a:t>Dr. </a:t>
            </a:r>
            <a:r>
              <a:rPr sz="1400" b="1" spc="-50" dirty="0">
                <a:latin typeface="Arial"/>
                <a:cs typeface="Arial"/>
              </a:rPr>
              <a:t>Endah </a:t>
            </a:r>
            <a:r>
              <a:rPr sz="1400" b="1" spc="25" dirty="0">
                <a:latin typeface="Arial"/>
                <a:cs typeface="Arial"/>
              </a:rPr>
              <a:t>Muarni</a:t>
            </a:r>
            <a:r>
              <a:rPr sz="1400" b="1" spc="20" dirty="0">
                <a:latin typeface="Arial"/>
                <a:cs typeface="Arial"/>
              </a:rPr>
              <a:t> </a:t>
            </a:r>
            <a:r>
              <a:rPr sz="1400" b="1" spc="65" dirty="0">
                <a:latin typeface="Arial"/>
                <a:cs typeface="Arial"/>
              </a:rPr>
              <a:t>MHum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spcBef>
                <a:spcPts val="15"/>
              </a:spcBef>
              <a:buAutoNum type="arabicPeriod" startAt="41"/>
              <a:tabLst>
                <a:tab pos="316230" algn="l"/>
              </a:tabLst>
            </a:pPr>
            <a:r>
              <a:rPr sz="1400" b="1" spc="-30" dirty="0">
                <a:latin typeface="Arial"/>
                <a:cs typeface="Arial"/>
              </a:rPr>
              <a:t>Dr. </a:t>
            </a:r>
            <a:r>
              <a:rPr sz="1400" b="1" spc="-45" dirty="0">
                <a:latin typeface="Arial"/>
                <a:cs typeface="Arial"/>
              </a:rPr>
              <a:t>Aris </a:t>
            </a:r>
            <a:r>
              <a:rPr sz="1400" b="1" spc="15" dirty="0">
                <a:latin typeface="Arial"/>
                <a:cs typeface="Arial"/>
              </a:rPr>
              <a:t>Munandar </a:t>
            </a:r>
            <a:r>
              <a:rPr sz="1400" b="1" spc="25" dirty="0">
                <a:latin typeface="Arial"/>
                <a:cs typeface="Arial"/>
              </a:rPr>
              <a:t>MPd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41"/>
              <a:tabLst>
                <a:tab pos="316230" algn="l"/>
              </a:tabLst>
            </a:pPr>
            <a:r>
              <a:rPr sz="1400" b="1" dirty="0">
                <a:latin typeface="Arial"/>
                <a:cs typeface="Arial"/>
              </a:rPr>
              <a:t>Dra. </a:t>
            </a:r>
            <a:r>
              <a:rPr sz="1400" b="1" spc="-40" dirty="0">
                <a:latin typeface="Arial"/>
                <a:cs typeface="Arial"/>
              </a:rPr>
              <a:t>Kun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30" dirty="0">
                <a:latin typeface="Arial"/>
                <a:cs typeface="Arial"/>
              </a:rPr>
              <a:t>Mariati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41"/>
              <a:tabLst>
                <a:tab pos="316230" algn="l"/>
              </a:tabLst>
            </a:pPr>
            <a:r>
              <a:rPr sz="1400" b="1" spc="-40" dirty="0">
                <a:latin typeface="Arial"/>
                <a:cs typeface="Arial"/>
              </a:rPr>
              <a:t>Sri </a:t>
            </a:r>
            <a:r>
              <a:rPr sz="1400" b="1" dirty="0">
                <a:latin typeface="Arial"/>
                <a:cs typeface="Arial"/>
              </a:rPr>
              <a:t>Sumartini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25" dirty="0">
                <a:latin typeface="Arial"/>
                <a:cs typeface="Arial"/>
              </a:rPr>
              <a:t>MPd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spcBef>
                <a:spcPts val="10"/>
              </a:spcBef>
              <a:buAutoNum type="arabicPeriod" startAt="41"/>
              <a:tabLst>
                <a:tab pos="316230" algn="l"/>
              </a:tabLst>
            </a:pPr>
            <a:r>
              <a:rPr sz="1400" b="1" spc="-20" dirty="0">
                <a:latin typeface="Arial"/>
                <a:cs typeface="Arial"/>
              </a:rPr>
              <a:t>Bambang </a:t>
            </a:r>
            <a:r>
              <a:rPr sz="1400" b="1" spc="5" dirty="0">
                <a:latin typeface="Arial"/>
                <a:cs typeface="Arial"/>
              </a:rPr>
              <a:t>Irawan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25" dirty="0">
                <a:latin typeface="Arial"/>
                <a:cs typeface="Arial"/>
              </a:rPr>
              <a:t>MPd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41"/>
              <a:tabLst>
                <a:tab pos="316230" algn="l"/>
              </a:tabLst>
            </a:pPr>
            <a:r>
              <a:rPr sz="1400" b="1" spc="-30" dirty="0">
                <a:latin typeface="Arial"/>
                <a:cs typeface="Arial"/>
              </a:rPr>
              <a:t>Dr. </a:t>
            </a:r>
            <a:r>
              <a:rPr sz="1400" b="1" spc="5" dirty="0">
                <a:latin typeface="Arial"/>
                <a:cs typeface="Arial"/>
              </a:rPr>
              <a:t>Betti </a:t>
            </a:r>
            <a:r>
              <a:rPr sz="1400" b="1" spc="-150" dirty="0">
                <a:latin typeface="Arial"/>
                <a:cs typeface="Arial"/>
              </a:rPr>
              <a:t>S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25" dirty="0">
                <a:latin typeface="Arial"/>
                <a:cs typeface="Arial"/>
              </a:rPr>
              <a:t>MPd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41"/>
              <a:tabLst>
                <a:tab pos="316230" algn="l"/>
              </a:tabLst>
            </a:pPr>
            <a:r>
              <a:rPr sz="1400" b="1" dirty="0">
                <a:latin typeface="Arial"/>
                <a:cs typeface="Arial"/>
              </a:rPr>
              <a:t>Pritham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Mokodash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41"/>
              <a:tabLst>
                <a:tab pos="316230" algn="l"/>
              </a:tabLst>
            </a:pPr>
            <a:r>
              <a:rPr sz="1400" b="1" spc="10" dirty="0">
                <a:latin typeface="Arial"/>
                <a:cs typeface="Arial"/>
              </a:rPr>
              <a:t>Iwan </a:t>
            </a:r>
            <a:r>
              <a:rPr sz="1400" b="1" spc="-20" dirty="0">
                <a:latin typeface="Arial"/>
                <a:cs typeface="Arial"/>
              </a:rPr>
              <a:t>Suryawan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b="1" spc="25" dirty="0">
                <a:latin typeface="Arial"/>
                <a:cs typeface="Arial"/>
              </a:rPr>
              <a:t>MPd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spcBef>
                <a:spcPts val="15"/>
              </a:spcBef>
              <a:buAutoNum type="arabicPeriod" startAt="41"/>
              <a:tabLst>
                <a:tab pos="316230" algn="l"/>
              </a:tabLst>
            </a:pPr>
            <a:r>
              <a:rPr sz="1400" b="1" spc="-30" dirty="0">
                <a:latin typeface="Arial"/>
                <a:cs typeface="Arial"/>
              </a:rPr>
              <a:t>Dr. </a:t>
            </a:r>
            <a:r>
              <a:rPr sz="1400" b="1" spc="-20" dirty="0">
                <a:latin typeface="Arial"/>
                <a:cs typeface="Arial"/>
              </a:rPr>
              <a:t>Setio </a:t>
            </a:r>
            <a:r>
              <a:rPr sz="1400" b="1" spc="10" dirty="0">
                <a:latin typeface="Arial"/>
                <a:cs typeface="Arial"/>
              </a:rPr>
              <a:t>Nugroho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175" dirty="0">
                <a:latin typeface="Arial"/>
                <a:cs typeface="Arial"/>
              </a:rPr>
              <a:t>MM</a:t>
            </a:r>
            <a:endParaRPr sz="1400">
              <a:latin typeface="Arial"/>
              <a:cs typeface="Arial"/>
            </a:endParaRPr>
          </a:p>
          <a:p>
            <a:pPr marL="315595" indent="-303530">
              <a:lnSpc>
                <a:spcPct val="100000"/>
              </a:lnSpc>
              <a:buAutoNum type="arabicPeriod" startAt="41"/>
              <a:tabLst>
                <a:tab pos="316230" algn="l"/>
              </a:tabLst>
            </a:pPr>
            <a:r>
              <a:rPr sz="1400" b="1" spc="-30" dirty="0">
                <a:latin typeface="Arial"/>
                <a:cs typeface="Arial"/>
              </a:rPr>
              <a:t>Dr. </a:t>
            </a:r>
            <a:r>
              <a:rPr sz="1400" b="1" spc="-80" dirty="0">
                <a:latin typeface="Arial"/>
                <a:cs typeface="Arial"/>
              </a:rPr>
              <a:t>C. </a:t>
            </a:r>
            <a:r>
              <a:rPr sz="1400" b="1" spc="50" dirty="0">
                <a:latin typeface="Arial"/>
                <a:cs typeface="Arial"/>
              </a:rPr>
              <a:t>Marta</a:t>
            </a:r>
            <a:r>
              <a:rPr sz="1400" b="1" spc="80" dirty="0">
                <a:latin typeface="Arial"/>
                <a:cs typeface="Arial"/>
              </a:rPr>
              <a:t> </a:t>
            </a:r>
            <a:r>
              <a:rPr sz="1400" b="1" spc="-30" dirty="0">
                <a:latin typeface="Arial"/>
                <a:cs typeface="Arial"/>
              </a:rPr>
              <a:t>MSc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467088" y="5929884"/>
            <a:ext cx="1156716" cy="7452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76231" y="5227320"/>
            <a:ext cx="1135379" cy="7208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6387084"/>
            <a:ext cx="5394960" cy="399415"/>
          </a:xfrm>
          <a:custGeom>
            <a:avLst/>
            <a:gdLst/>
            <a:ahLst/>
            <a:cxnLst/>
            <a:rect l="l" t="t" r="r" b="b"/>
            <a:pathLst>
              <a:path w="5394960" h="399415">
                <a:moveTo>
                  <a:pt x="5394959" y="399288"/>
                </a:moveTo>
                <a:lnTo>
                  <a:pt x="0" y="399288"/>
                </a:lnTo>
                <a:lnTo>
                  <a:pt x="0" y="0"/>
                </a:lnTo>
                <a:lnTo>
                  <a:pt x="5394959" y="0"/>
                </a:lnTo>
                <a:lnTo>
                  <a:pt x="5394959" y="399288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26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72667"/>
            <a:ext cx="10692765" cy="6014085"/>
            <a:chOff x="0" y="772667"/>
            <a:chExt cx="10692765" cy="6014085"/>
          </a:xfrm>
        </p:grpSpPr>
        <p:sp>
          <p:nvSpPr>
            <p:cNvPr id="3" name="object 3"/>
            <p:cNvSpPr/>
            <p:nvPr/>
          </p:nvSpPr>
          <p:spPr>
            <a:xfrm>
              <a:off x="0" y="772668"/>
              <a:ext cx="10692765" cy="6014085"/>
            </a:xfrm>
            <a:custGeom>
              <a:avLst/>
              <a:gdLst/>
              <a:ahLst/>
              <a:cxnLst/>
              <a:rect l="l" t="t" r="r" b="b"/>
              <a:pathLst>
                <a:path w="10692765" h="6014084">
                  <a:moveTo>
                    <a:pt x="10692384" y="6013704"/>
                  </a:moveTo>
                  <a:lnTo>
                    <a:pt x="0" y="6013704"/>
                  </a:lnTo>
                  <a:lnTo>
                    <a:pt x="0" y="0"/>
                  </a:lnTo>
                  <a:lnTo>
                    <a:pt x="10692384" y="0"/>
                  </a:lnTo>
                  <a:lnTo>
                    <a:pt x="10692384" y="6013704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07972" y="772667"/>
              <a:ext cx="8492871" cy="60137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8479" y="3041903"/>
              <a:ext cx="1125855" cy="1744345"/>
            </a:xfrm>
            <a:custGeom>
              <a:avLst/>
              <a:gdLst/>
              <a:ahLst/>
              <a:cxnLst/>
              <a:rect l="l" t="t" r="r" b="b"/>
              <a:pathLst>
                <a:path w="1125855" h="1744345">
                  <a:moveTo>
                    <a:pt x="376440" y="189547"/>
                  </a:moveTo>
                  <a:lnTo>
                    <a:pt x="370344" y="141338"/>
                  </a:lnTo>
                  <a:lnTo>
                    <a:pt x="352056" y="95592"/>
                  </a:lnTo>
                  <a:lnTo>
                    <a:pt x="326136" y="60960"/>
                  </a:lnTo>
                  <a:lnTo>
                    <a:pt x="321576" y="54864"/>
                  </a:lnTo>
                  <a:lnTo>
                    <a:pt x="316242" y="50368"/>
                  </a:lnTo>
                  <a:lnTo>
                    <a:pt x="316242" y="188595"/>
                  </a:lnTo>
                  <a:lnTo>
                    <a:pt x="306527" y="237083"/>
                  </a:lnTo>
                  <a:lnTo>
                    <a:pt x="277380" y="280416"/>
                  </a:lnTo>
                  <a:lnTo>
                    <a:pt x="237185" y="307276"/>
                  </a:lnTo>
                  <a:lnTo>
                    <a:pt x="188988" y="316992"/>
                  </a:lnTo>
                  <a:lnTo>
                    <a:pt x="163334" y="314502"/>
                  </a:lnTo>
                  <a:lnTo>
                    <a:pt x="117182" y="295783"/>
                  </a:lnTo>
                  <a:lnTo>
                    <a:pt x="69253" y="237083"/>
                  </a:lnTo>
                  <a:lnTo>
                    <a:pt x="59817" y="188595"/>
                  </a:lnTo>
                  <a:lnTo>
                    <a:pt x="69253" y="140690"/>
                  </a:lnTo>
                  <a:lnTo>
                    <a:pt x="97536" y="99060"/>
                  </a:lnTo>
                  <a:lnTo>
                    <a:pt x="139255" y="70294"/>
                  </a:lnTo>
                  <a:lnTo>
                    <a:pt x="188988" y="60960"/>
                  </a:lnTo>
                  <a:lnTo>
                    <a:pt x="213728" y="63271"/>
                  </a:lnTo>
                  <a:lnTo>
                    <a:pt x="258635" y="82181"/>
                  </a:lnTo>
                  <a:lnTo>
                    <a:pt x="306527" y="140690"/>
                  </a:lnTo>
                  <a:lnTo>
                    <a:pt x="316242" y="188595"/>
                  </a:lnTo>
                  <a:lnTo>
                    <a:pt x="316242" y="50368"/>
                  </a:lnTo>
                  <a:lnTo>
                    <a:pt x="293141" y="30861"/>
                  </a:lnTo>
                  <a:lnTo>
                    <a:pt x="260997" y="13716"/>
                  </a:lnTo>
                  <a:lnTo>
                    <a:pt x="225983" y="3429"/>
                  </a:lnTo>
                  <a:lnTo>
                    <a:pt x="188988" y="0"/>
                  </a:lnTo>
                  <a:lnTo>
                    <a:pt x="151091" y="3429"/>
                  </a:lnTo>
                  <a:lnTo>
                    <a:pt x="83324" y="30861"/>
                  </a:lnTo>
                  <a:lnTo>
                    <a:pt x="27432" y="89408"/>
                  </a:lnTo>
                  <a:lnTo>
                    <a:pt x="9144" y="127901"/>
                  </a:lnTo>
                  <a:lnTo>
                    <a:pt x="0" y="168757"/>
                  </a:lnTo>
                  <a:lnTo>
                    <a:pt x="0" y="210324"/>
                  </a:lnTo>
                  <a:lnTo>
                    <a:pt x="9144" y="250990"/>
                  </a:lnTo>
                  <a:lnTo>
                    <a:pt x="27432" y="289128"/>
                  </a:lnTo>
                  <a:lnTo>
                    <a:pt x="54864" y="323088"/>
                  </a:lnTo>
                  <a:lnTo>
                    <a:pt x="115633" y="364236"/>
                  </a:lnTo>
                  <a:lnTo>
                    <a:pt x="188988" y="377952"/>
                  </a:lnTo>
                  <a:lnTo>
                    <a:pt x="225983" y="374523"/>
                  </a:lnTo>
                  <a:lnTo>
                    <a:pt x="260997" y="364236"/>
                  </a:lnTo>
                  <a:lnTo>
                    <a:pt x="293141" y="347091"/>
                  </a:lnTo>
                  <a:lnTo>
                    <a:pt x="321576" y="323088"/>
                  </a:lnTo>
                  <a:lnTo>
                    <a:pt x="326212" y="316992"/>
                  </a:lnTo>
                  <a:lnTo>
                    <a:pt x="352056" y="283006"/>
                  </a:lnTo>
                  <a:lnTo>
                    <a:pt x="370344" y="237642"/>
                  </a:lnTo>
                  <a:lnTo>
                    <a:pt x="376440" y="189547"/>
                  </a:lnTo>
                  <a:close/>
                </a:path>
                <a:path w="1125855" h="1744345">
                  <a:moveTo>
                    <a:pt x="1125486" y="1498854"/>
                  </a:moveTo>
                  <a:lnTo>
                    <a:pt x="1121054" y="1451927"/>
                  </a:lnTo>
                  <a:lnTo>
                    <a:pt x="1107770" y="1406321"/>
                  </a:lnTo>
                  <a:lnTo>
                    <a:pt x="1085621" y="1363357"/>
                  </a:lnTo>
                  <a:lnTo>
                    <a:pt x="1054620" y="1324356"/>
                  </a:lnTo>
                  <a:lnTo>
                    <a:pt x="1015923" y="1292352"/>
                  </a:lnTo>
                  <a:lnTo>
                    <a:pt x="972870" y="1269492"/>
                  </a:lnTo>
                  <a:lnTo>
                    <a:pt x="926909" y="1255776"/>
                  </a:lnTo>
                  <a:lnTo>
                    <a:pt x="879551" y="1251204"/>
                  </a:lnTo>
                  <a:lnTo>
                    <a:pt x="832256" y="1255776"/>
                  </a:lnTo>
                  <a:lnTo>
                    <a:pt x="786511" y="1269492"/>
                  </a:lnTo>
                  <a:lnTo>
                    <a:pt x="743800" y="1292352"/>
                  </a:lnTo>
                  <a:lnTo>
                    <a:pt x="705624" y="1324356"/>
                  </a:lnTo>
                  <a:lnTo>
                    <a:pt x="674116" y="1363357"/>
                  </a:lnTo>
                  <a:lnTo>
                    <a:pt x="651611" y="1406321"/>
                  </a:lnTo>
                  <a:lnTo>
                    <a:pt x="638111" y="1451927"/>
                  </a:lnTo>
                  <a:lnTo>
                    <a:pt x="633615" y="1498854"/>
                  </a:lnTo>
                  <a:lnTo>
                    <a:pt x="638111" y="1545793"/>
                  </a:lnTo>
                  <a:lnTo>
                    <a:pt x="651611" y="1591398"/>
                  </a:lnTo>
                  <a:lnTo>
                    <a:pt x="674116" y="1634363"/>
                  </a:lnTo>
                  <a:lnTo>
                    <a:pt x="705624" y="1673352"/>
                  </a:lnTo>
                  <a:lnTo>
                    <a:pt x="743800" y="1704365"/>
                  </a:lnTo>
                  <a:lnTo>
                    <a:pt x="786511" y="1726501"/>
                  </a:lnTo>
                  <a:lnTo>
                    <a:pt x="832256" y="1739798"/>
                  </a:lnTo>
                  <a:lnTo>
                    <a:pt x="879551" y="1744218"/>
                  </a:lnTo>
                  <a:lnTo>
                    <a:pt x="926909" y="1739798"/>
                  </a:lnTo>
                  <a:lnTo>
                    <a:pt x="972870" y="1726501"/>
                  </a:lnTo>
                  <a:lnTo>
                    <a:pt x="1015923" y="1704365"/>
                  </a:lnTo>
                  <a:lnTo>
                    <a:pt x="1054620" y="1673352"/>
                  </a:lnTo>
                  <a:lnTo>
                    <a:pt x="1085621" y="1634363"/>
                  </a:lnTo>
                  <a:lnTo>
                    <a:pt x="1107770" y="1591398"/>
                  </a:lnTo>
                  <a:lnTo>
                    <a:pt x="1121054" y="1545793"/>
                  </a:lnTo>
                  <a:lnTo>
                    <a:pt x="1125486" y="14988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01500" y="3580978"/>
            <a:ext cx="27838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b="0" i="0" dirty="0">
                <a:solidFill>
                  <a:srgbClr val="FFBF00"/>
                </a:solidFill>
                <a:latin typeface="Trebuchet MS"/>
                <a:cs typeface="Trebuchet MS"/>
              </a:rPr>
              <a:t>T</a:t>
            </a:r>
            <a:r>
              <a:rPr sz="2800" b="0" i="0" spc="-325" dirty="0">
                <a:solidFill>
                  <a:srgbClr val="FFBF00"/>
                </a:solidFill>
                <a:latin typeface="Trebuchet MS"/>
                <a:cs typeface="Trebuchet MS"/>
              </a:rPr>
              <a:t> </a:t>
            </a:r>
            <a:r>
              <a:rPr sz="2800" b="0" i="0" dirty="0">
                <a:solidFill>
                  <a:srgbClr val="FFBF00"/>
                </a:solidFill>
                <a:latin typeface="Trebuchet MS"/>
                <a:cs typeface="Trebuchet MS"/>
              </a:rPr>
              <a:t>E</a:t>
            </a:r>
            <a:r>
              <a:rPr sz="2800" b="0" i="0" spc="-335" dirty="0">
                <a:solidFill>
                  <a:srgbClr val="FFBF00"/>
                </a:solidFill>
                <a:latin typeface="Trebuchet MS"/>
                <a:cs typeface="Trebuchet MS"/>
              </a:rPr>
              <a:t> </a:t>
            </a:r>
            <a:r>
              <a:rPr sz="2800" b="0" i="0" dirty="0">
                <a:solidFill>
                  <a:srgbClr val="FFBF00"/>
                </a:solidFill>
                <a:latin typeface="Trebuchet MS"/>
                <a:cs typeface="Trebuchet MS"/>
              </a:rPr>
              <a:t>R</a:t>
            </a:r>
            <a:r>
              <a:rPr sz="2800" b="0" i="0" spc="-325" dirty="0">
                <a:solidFill>
                  <a:srgbClr val="FFBF00"/>
                </a:solidFill>
                <a:latin typeface="Trebuchet MS"/>
                <a:cs typeface="Trebuchet MS"/>
              </a:rPr>
              <a:t> </a:t>
            </a:r>
            <a:r>
              <a:rPr sz="2800" b="0" i="0" dirty="0">
                <a:solidFill>
                  <a:srgbClr val="FFBF00"/>
                </a:solidFill>
                <a:latin typeface="Trebuchet MS"/>
                <a:cs typeface="Trebuchet MS"/>
              </a:rPr>
              <a:t>I</a:t>
            </a:r>
            <a:r>
              <a:rPr sz="2800" b="0" i="0" spc="-315" dirty="0">
                <a:solidFill>
                  <a:srgbClr val="FFBF00"/>
                </a:solidFill>
                <a:latin typeface="Trebuchet MS"/>
                <a:cs typeface="Trebuchet MS"/>
              </a:rPr>
              <a:t> </a:t>
            </a:r>
            <a:r>
              <a:rPr sz="2800" b="0" i="0" spc="5" dirty="0">
                <a:solidFill>
                  <a:srgbClr val="FFBF00"/>
                </a:solidFill>
                <a:latin typeface="Trebuchet MS"/>
                <a:cs typeface="Trebuchet MS"/>
              </a:rPr>
              <a:t>M</a:t>
            </a:r>
            <a:r>
              <a:rPr sz="2800" b="0" i="0" spc="-350" dirty="0">
                <a:solidFill>
                  <a:srgbClr val="FFBF00"/>
                </a:solidFill>
                <a:latin typeface="Trebuchet MS"/>
                <a:cs typeface="Trebuchet MS"/>
              </a:rPr>
              <a:t> </a:t>
            </a:r>
            <a:r>
              <a:rPr sz="2800" b="0" i="0" dirty="0">
                <a:solidFill>
                  <a:srgbClr val="FFBF00"/>
                </a:solidFill>
                <a:latin typeface="Trebuchet MS"/>
                <a:cs typeface="Trebuchet MS"/>
              </a:rPr>
              <a:t>A</a:t>
            </a:r>
            <a:r>
              <a:rPr sz="2800" b="0" i="0" spc="-315" dirty="0">
                <a:solidFill>
                  <a:srgbClr val="FFBF00"/>
                </a:solidFill>
                <a:latin typeface="Trebuchet MS"/>
                <a:cs typeface="Trebuchet MS"/>
              </a:rPr>
              <a:t> </a:t>
            </a:r>
            <a:r>
              <a:rPr sz="2800" b="0" i="0" dirty="0">
                <a:solidFill>
                  <a:srgbClr val="FFBF00"/>
                </a:solidFill>
                <a:latin typeface="Trebuchet MS"/>
                <a:cs typeface="Trebuchet MS"/>
              </a:rPr>
              <a:t>K</a:t>
            </a:r>
            <a:r>
              <a:rPr sz="2800" b="0" i="0" spc="-305" dirty="0">
                <a:solidFill>
                  <a:srgbClr val="FFBF00"/>
                </a:solidFill>
                <a:latin typeface="Trebuchet MS"/>
                <a:cs typeface="Trebuchet MS"/>
              </a:rPr>
              <a:t> </a:t>
            </a:r>
            <a:r>
              <a:rPr sz="2800" b="0" i="0" dirty="0">
                <a:solidFill>
                  <a:srgbClr val="FFBF00"/>
                </a:solidFill>
                <a:latin typeface="Trebuchet MS"/>
                <a:cs typeface="Trebuchet MS"/>
              </a:rPr>
              <a:t>A</a:t>
            </a:r>
            <a:r>
              <a:rPr sz="2800" b="0" i="0" spc="-345" dirty="0">
                <a:solidFill>
                  <a:srgbClr val="FFBF00"/>
                </a:solidFill>
                <a:latin typeface="Trebuchet MS"/>
                <a:cs typeface="Trebuchet MS"/>
              </a:rPr>
              <a:t> </a:t>
            </a:r>
            <a:r>
              <a:rPr sz="2800" b="0" i="0" dirty="0">
                <a:solidFill>
                  <a:srgbClr val="FFBF00"/>
                </a:solidFill>
                <a:latin typeface="Trebuchet MS"/>
                <a:cs typeface="Trebuchet MS"/>
              </a:rPr>
              <a:t>S</a:t>
            </a:r>
            <a:r>
              <a:rPr sz="2800" b="0" i="0" spc="-295" dirty="0">
                <a:solidFill>
                  <a:srgbClr val="FFBF00"/>
                </a:solidFill>
                <a:latin typeface="Trebuchet MS"/>
                <a:cs typeface="Trebuchet MS"/>
              </a:rPr>
              <a:t> </a:t>
            </a:r>
            <a:r>
              <a:rPr sz="2800" b="0" i="0" dirty="0">
                <a:solidFill>
                  <a:srgbClr val="FFBF00"/>
                </a:solidFill>
                <a:latin typeface="Trebuchet MS"/>
                <a:cs typeface="Trebuchet MS"/>
              </a:rPr>
              <a:t>I</a:t>
            </a:r>
            <a:r>
              <a:rPr sz="2800" b="0" i="0" spc="-340" dirty="0">
                <a:solidFill>
                  <a:srgbClr val="FFBF00"/>
                </a:solidFill>
                <a:latin typeface="Trebuchet MS"/>
                <a:cs typeface="Trebuchet MS"/>
              </a:rPr>
              <a:t> </a:t>
            </a:r>
            <a:r>
              <a:rPr sz="2800" b="0" i="0" spc="5" dirty="0">
                <a:solidFill>
                  <a:srgbClr val="FFBF00"/>
                </a:solidFill>
                <a:latin typeface="Trebuchet MS"/>
                <a:cs typeface="Trebuchet MS"/>
              </a:rPr>
              <a:t>H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862191" y="772667"/>
            <a:ext cx="3830193" cy="2660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00538" y="2587227"/>
            <a:ext cx="9157970" cy="3552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200"/>
              </a:lnSpc>
              <a:spcBef>
                <a:spcPts val="95"/>
              </a:spcBef>
            </a:pPr>
            <a:r>
              <a:rPr sz="2100" b="1" spc="-35" dirty="0">
                <a:latin typeface="Arial"/>
                <a:cs typeface="Arial"/>
              </a:rPr>
              <a:t>Latar </a:t>
            </a:r>
            <a:r>
              <a:rPr sz="2100" b="1" spc="-10" dirty="0">
                <a:latin typeface="Arial"/>
                <a:cs typeface="Arial"/>
              </a:rPr>
              <a:t>belakang </a:t>
            </a:r>
            <a:r>
              <a:rPr sz="2100" b="1" spc="-5" dirty="0">
                <a:latin typeface="Arial"/>
                <a:cs typeface="Arial"/>
              </a:rPr>
              <a:t>pendirian </a:t>
            </a:r>
            <a:r>
              <a:rPr sz="2100" b="1" spc="-105" dirty="0">
                <a:latin typeface="Arial"/>
                <a:cs typeface="Arial"/>
              </a:rPr>
              <a:t>Komsus </a:t>
            </a:r>
            <a:r>
              <a:rPr sz="2100" b="1" spc="-20" dirty="0">
                <a:latin typeface="Arial"/>
                <a:cs typeface="Arial"/>
              </a:rPr>
              <a:t>adalah </a:t>
            </a:r>
            <a:r>
              <a:rPr sz="2100" b="1" spc="-65" dirty="0">
                <a:latin typeface="Arial"/>
                <a:cs typeface="Arial"/>
              </a:rPr>
              <a:t>visi </a:t>
            </a:r>
            <a:r>
              <a:rPr sz="2100" b="1" spc="-45" dirty="0">
                <a:latin typeface="Arial"/>
                <a:cs typeface="Arial"/>
              </a:rPr>
              <a:t>misi </a:t>
            </a:r>
            <a:r>
              <a:rPr sz="2100" b="1" spc="-110" dirty="0">
                <a:latin typeface="Arial"/>
                <a:cs typeface="Arial"/>
              </a:rPr>
              <a:t>Komsus </a:t>
            </a:r>
            <a:r>
              <a:rPr sz="2100" b="1" spc="10" dirty="0">
                <a:latin typeface="Arial"/>
                <a:cs typeface="Arial"/>
              </a:rPr>
              <a:t>untuk  </a:t>
            </a:r>
            <a:r>
              <a:rPr sz="2100" b="1" spc="-25" dirty="0">
                <a:latin typeface="Arial"/>
                <a:cs typeface="Arial"/>
              </a:rPr>
              <a:t>berpartisipasi </a:t>
            </a:r>
            <a:r>
              <a:rPr sz="2100" b="1" dirty="0">
                <a:latin typeface="Arial"/>
                <a:cs typeface="Arial"/>
              </a:rPr>
              <a:t>dalam </a:t>
            </a:r>
            <a:r>
              <a:rPr sz="2100" b="1" spc="-45" dirty="0">
                <a:latin typeface="Arial"/>
                <a:cs typeface="Arial"/>
              </a:rPr>
              <a:t>mencerdaskan </a:t>
            </a:r>
            <a:r>
              <a:rPr sz="2100" b="1" spc="-15" dirty="0">
                <a:latin typeface="Arial"/>
                <a:cs typeface="Arial"/>
              </a:rPr>
              <a:t>kehidupan </a:t>
            </a:r>
            <a:r>
              <a:rPr sz="2100" b="1" spc="-50" dirty="0">
                <a:latin typeface="Arial"/>
                <a:cs typeface="Arial"/>
              </a:rPr>
              <a:t>bangsa, </a:t>
            </a:r>
            <a:r>
              <a:rPr sz="2100" b="1" spc="-5" dirty="0">
                <a:latin typeface="Arial"/>
                <a:cs typeface="Arial"/>
              </a:rPr>
              <a:t>melalui </a:t>
            </a:r>
            <a:r>
              <a:rPr sz="2100" b="1" spc="35" dirty="0">
                <a:latin typeface="Arial"/>
                <a:cs typeface="Arial"/>
              </a:rPr>
              <a:t>mutu  </a:t>
            </a:r>
            <a:r>
              <a:rPr sz="2100" b="1" spc="-20" dirty="0">
                <a:latin typeface="Arial"/>
                <a:cs typeface="Arial"/>
              </a:rPr>
              <a:t>Pendidikan. </a:t>
            </a:r>
            <a:r>
              <a:rPr sz="2100" b="1" spc="-30" dirty="0">
                <a:latin typeface="Arial"/>
                <a:cs typeface="Arial"/>
              </a:rPr>
              <a:t>Keinginan </a:t>
            </a:r>
            <a:r>
              <a:rPr sz="2100" b="1" spc="-60" dirty="0">
                <a:latin typeface="Arial"/>
                <a:cs typeface="Arial"/>
              </a:rPr>
              <a:t>besar </a:t>
            </a:r>
            <a:r>
              <a:rPr sz="2100" b="1" spc="-20" dirty="0">
                <a:latin typeface="Arial"/>
                <a:cs typeface="Arial"/>
              </a:rPr>
              <a:t>para </a:t>
            </a:r>
            <a:r>
              <a:rPr sz="2100" b="1" spc="5" dirty="0">
                <a:latin typeface="Arial"/>
                <a:cs typeface="Arial"/>
              </a:rPr>
              <a:t>pendiri </a:t>
            </a:r>
            <a:r>
              <a:rPr sz="2100" b="1" spc="-15" dirty="0">
                <a:latin typeface="Arial"/>
                <a:cs typeface="Arial"/>
              </a:rPr>
              <a:t>dan </a:t>
            </a:r>
            <a:r>
              <a:rPr sz="2100" b="1" spc="-10" dirty="0">
                <a:latin typeface="Arial"/>
                <a:cs typeface="Arial"/>
              </a:rPr>
              <a:t>kawan </a:t>
            </a:r>
            <a:r>
              <a:rPr sz="2100" b="1" spc="-15" dirty="0">
                <a:latin typeface="Arial"/>
                <a:cs typeface="Arial"/>
              </a:rPr>
              <a:t>kawan </a:t>
            </a:r>
            <a:r>
              <a:rPr sz="2100" b="1" spc="15" dirty="0">
                <a:latin typeface="Arial"/>
                <a:cs typeface="Arial"/>
              </a:rPr>
              <a:t>di </a:t>
            </a:r>
            <a:r>
              <a:rPr sz="2100" b="1" spc="-105" dirty="0">
                <a:latin typeface="Arial"/>
                <a:cs typeface="Arial"/>
              </a:rPr>
              <a:t>Komsus  </a:t>
            </a:r>
            <a:r>
              <a:rPr sz="2100" b="1" spc="-20" dirty="0">
                <a:latin typeface="Arial"/>
                <a:cs typeface="Arial"/>
              </a:rPr>
              <a:t>dipicu </a:t>
            </a:r>
            <a:r>
              <a:rPr sz="2100" b="1" spc="-5" dirty="0">
                <a:latin typeface="Arial"/>
                <a:cs typeface="Arial"/>
              </a:rPr>
              <a:t>oleh </a:t>
            </a:r>
            <a:r>
              <a:rPr sz="2100" b="1" spc="-15" dirty="0">
                <a:latin typeface="Arial"/>
                <a:cs typeface="Arial"/>
              </a:rPr>
              <a:t>heterogenitas </a:t>
            </a:r>
            <a:r>
              <a:rPr sz="2100" b="1" spc="35" dirty="0">
                <a:latin typeface="Arial"/>
                <a:cs typeface="Arial"/>
              </a:rPr>
              <a:t>mutu </a:t>
            </a:r>
            <a:r>
              <a:rPr sz="2100" b="1" spc="15" dirty="0">
                <a:latin typeface="Arial"/>
                <a:cs typeface="Arial"/>
              </a:rPr>
              <a:t>pendidik, </a:t>
            </a:r>
            <a:r>
              <a:rPr sz="2100" b="1" dirty="0">
                <a:latin typeface="Arial"/>
                <a:cs typeface="Arial"/>
              </a:rPr>
              <a:t>tenaga </a:t>
            </a:r>
            <a:r>
              <a:rPr sz="2100" b="1" spc="-10" dirty="0">
                <a:latin typeface="Arial"/>
                <a:cs typeface="Arial"/>
              </a:rPr>
              <a:t>kependidikan, </a:t>
            </a:r>
            <a:r>
              <a:rPr sz="2100" b="1" spc="-35" dirty="0">
                <a:latin typeface="Arial"/>
                <a:cs typeface="Arial"/>
              </a:rPr>
              <a:t>fasilitas,  </a:t>
            </a:r>
            <a:r>
              <a:rPr sz="2100" b="1" spc="-65" dirty="0">
                <a:latin typeface="Arial"/>
                <a:cs typeface="Arial"/>
              </a:rPr>
              <a:t>sarana </a:t>
            </a:r>
            <a:r>
              <a:rPr sz="2100" b="1" spc="-45" dirty="0">
                <a:latin typeface="Arial"/>
                <a:cs typeface="Arial"/>
              </a:rPr>
              <a:t>prasarana </a:t>
            </a:r>
            <a:r>
              <a:rPr sz="2100" b="1" spc="-25" dirty="0">
                <a:latin typeface="Arial"/>
                <a:cs typeface="Arial"/>
              </a:rPr>
              <a:t>yang </a:t>
            </a:r>
            <a:r>
              <a:rPr sz="2100" b="1" spc="-40" dirty="0">
                <a:latin typeface="Arial"/>
                <a:cs typeface="Arial"/>
              </a:rPr>
              <a:t>sangat </a:t>
            </a:r>
            <a:r>
              <a:rPr sz="2100" b="1" spc="-5" dirty="0">
                <a:latin typeface="Arial"/>
                <a:cs typeface="Arial"/>
              </a:rPr>
              <a:t>berbeda </a:t>
            </a:r>
            <a:r>
              <a:rPr sz="2100" b="1" spc="-15" dirty="0">
                <a:latin typeface="Arial"/>
                <a:cs typeface="Arial"/>
              </a:rPr>
              <a:t>jauh </a:t>
            </a:r>
            <a:r>
              <a:rPr sz="2100" b="1" spc="15" dirty="0">
                <a:latin typeface="Arial"/>
                <a:cs typeface="Arial"/>
              </a:rPr>
              <a:t>di </a:t>
            </a:r>
            <a:r>
              <a:rPr sz="2100" b="1" spc="-30" dirty="0">
                <a:latin typeface="Arial"/>
                <a:cs typeface="Arial"/>
              </a:rPr>
              <a:t>setiap </a:t>
            </a:r>
            <a:r>
              <a:rPr sz="2100" b="1" spc="-45" dirty="0">
                <a:latin typeface="Arial"/>
                <a:cs typeface="Arial"/>
              </a:rPr>
              <a:t>Provinsi, </a:t>
            </a:r>
            <a:r>
              <a:rPr sz="2100" b="1" spc="-25" dirty="0">
                <a:latin typeface="Arial"/>
                <a:cs typeface="Arial"/>
              </a:rPr>
              <a:t>Kota </a:t>
            </a:r>
            <a:r>
              <a:rPr sz="2100" b="1" spc="-15" dirty="0">
                <a:latin typeface="Arial"/>
                <a:cs typeface="Arial"/>
              </a:rPr>
              <a:t>dan  </a:t>
            </a:r>
            <a:r>
              <a:rPr sz="2100" b="1" spc="-20" dirty="0">
                <a:latin typeface="Arial"/>
                <a:cs typeface="Arial"/>
              </a:rPr>
              <a:t>Kabupaten. </a:t>
            </a:r>
            <a:r>
              <a:rPr sz="2100" b="1" spc="-35" dirty="0">
                <a:latin typeface="Arial"/>
                <a:cs typeface="Arial"/>
              </a:rPr>
              <a:t>Sehingga </a:t>
            </a:r>
            <a:r>
              <a:rPr sz="2100" b="1" spc="-25" dirty="0">
                <a:latin typeface="Arial"/>
                <a:cs typeface="Arial"/>
              </a:rPr>
              <a:t>layanan </a:t>
            </a:r>
            <a:r>
              <a:rPr sz="2100" b="1" spc="-110" dirty="0">
                <a:latin typeface="Arial"/>
                <a:cs typeface="Arial"/>
              </a:rPr>
              <a:t>Komsus </a:t>
            </a:r>
            <a:r>
              <a:rPr sz="2100" b="1" spc="-20" dirty="0">
                <a:latin typeface="Arial"/>
                <a:cs typeface="Arial"/>
              </a:rPr>
              <a:t>difokuskan </a:t>
            </a:r>
            <a:r>
              <a:rPr sz="2100" b="1" spc="-15" dirty="0">
                <a:latin typeface="Arial"/>
                <a:cs typeface="Arial"/>
              </a:rPr>
              <a:t>pada </a:t>
            </a:r>
            <a:r>
              <a:rPr sz="2100" b="1" dirty="0">
                <a:latin typeface="Arial"/>
                <a:cs typeface="Arial"/>
              </a:rPr>
              <a:t>peningkatan  </a:t>
            </a:r>
            <a:r>
              <a:rPr sz="2100" b="1" spc="-15" dirty="0">
                <a:latin typeface="Arial"/>
                <a:cs typeface="Arial"/>
              </a:rPr>
              <a:t>kompetensi, </a:t>
            </a:r>
            <a:r>
              <a:rPr sz="2100" b="1" spc="-55" dirty="0">
                <a:latin typeface="Arial"/>
                <a:cs typeface="Arial"/>
              </a:rPr>
              <a:t>kapasitas </a:t>
            </a:r>
            <a:r>
              <a:rPr sz="2100" b="1" spc="-15" dirty="0">
                <a:latin typeface="Arial"/>
                <a:cs typeface="Arial"/>
              </a:rPr>
              <a:t>dan </a:t>
            </a:r>
            <a:r>
              <a:rPr sz="2100" b="1" spc="-25" dirty="0">
                <a:latin typeface="Arial"/>
                <a:cs typeface="Arial"/>
              </a:rPr>
              <a:t>softskill </a:t>
            </a:r>
            <a:r>
              <a:rPr sz="2100" b="1" spc="-35" dirty="0">
                <a:latin typeface="Arial"/>
                <a:cs typeface="Arial"/>
              </a:rPr>
              <a:t>sumber </a:t>
            </a:r>
            <a:r>
              <a:rPr sz="2100" b="1" spc="-25" dirty="0">
                <a:latin typeface="Arial"/>
                <a:cs typeface="Arial"/>
              </a:rPr>
              <a:t>daya </a:t>
            </a:r>
            <a:r>
              <a:rPr sz="2100" b="1" spc="-45" dirty="0">
                <a:latin typeface="Arial"/>
                <a:cs typeface="Arial"/>
              </a:rPr>
              <a:t>manusia </a:t>
            </a:r>
            <a:r>
              <a:rPr sz="2100" b="1" spc="5" dirty="0">
                <a:latin typeface="Arial"/>
                <a:cs typeface="Arial"/>
              </a:rPr>
              <a:t>pendidik </a:t>
            </a:r>
            <a:r>
              <a:rPr sz="2100" b="1" spc="-15" dirty="0">
                <a:latin typeface="Arial"/>
                <a:cs typeface="Arial"/>
              </a:rPr>
              <a:t>dan  </a:t>
            </a:r>
            <a:r>
              <a:rPr sz="2100" b="1" spc="-5" dirty="0">
                <a:latin typeface="Arial"/>
                <a:cs typeface="Arial"/>
              </a:rPr>
              <a:t>tenaga kependidikan </a:t>
            </a:r>
            <a:r>
              <a:rPr sz="2100" b="1" spc="15" dirty="0">
                <a:latin typeface="Arial"/>
                <a:cs typeface="Arial"/>
              </a:rPr>
              <a:t>di </a:t>
            </a:r>
            <a:r>
              <a:rPr sz="2100" b="1" spc="-55" dirty="0">
                <a:latin typeface="Arial"/>
                <a:cs typeface="Arial"/>
              </a:rPr>
              <a:t>semua </a:t>
            </a:r>
            <a:r>
              <a:rPr sz="2100" b="1" spc="30" dirty="0">
                <a:latin typeface="Arial"/>
                <a:cs typeface="Arial"/>
              </a:rPr>
              <a:t>tingkat </a:t>
            </a:r>
            <a:r>
              <a:rPr sz="2100" b="1" spc="-5" dirty="0">
                <a:latin typeface="Arial"/>
                <a:cs typeface="Arial"/>
              </a:rPr>
              <a:t>jenjang </a:t>
            </a:r>
            <a:r>
              <a:rPr sz="2100" b="1" spc="-50" dirty="0">
                <a:latin typeface="Arial"/>
                <a:cs typeface="Arial"/>
              </a:rPr>
              <a:t>sekolah </a:t>
            </a:r>
            <a:r>
              <a:rPr sz="2100" b="1" spc="5" dirty="0">
                <a:latin typeface="Arial"/>
                <a:cs typeface="Arial"/>
              </a:rPr>
              <a:t>mulai </a:t>
            </a:r>
            <a:r>
              <a:rPr sz="2100" b="1" dirty="0">
                <a:latin typeface="Arial"/>
                <a:cs typeface="Arial"/>
              </a:rPr>
              <a:t>dari  </a:t>
            </a:r>
            <a:r>
              <a:rPr sz="2100" b="1" spc="-80" dirty="0">
                <a:latin typeface="Arial"/>
                <a:cs typeface="Arial"/>
              </a:rPr>
              <a:t>TK,SD, </a:t>
            </a:r>
            <a:r>
              <a:rPr sz="2100" b="1" spc="-20" dirty="0">
                <a:latin typeface="Arial"/>
                <a:cs typeface="Arial"/>
              </a:rPr>
              <a:t>SMP </a:t>
            </a:r>
            <a:r>
              <a:rPr sz="2100" b="1" spc="-15" dirty="0">
                <a:latin typeface="Arial"/>
                <a:cs typeface="Arial"/>
              </a:rPr>
              <a:t>dan </a:t>
            </a:r>
            <a:r>
              <a:rPr sz="2100" b="1" spc="30" dirty="0">
                <a:latin typeface="Arial"/>
                <a:cs typeface="Arial"/>
              </a:rPr>
              <a:t>SMA/SMK </a:t>
            </a:r>
            <a:r>
              <a:rPr sz="2100" b="1" spc="-20" dirty="0">
                <a:latin typeface="Arial"/>
                <a:cs typeface="Arial"/>
              </a:rPr>
              <a:t>dan </a:t>
            </a:r>
            <a:r>
              <a:rPr sz="2100" b="1" spc="-40" dirty="0">
                <a:latin typeface="Arial"/>
                <a:cs typeface="Arial"/>
              </a:rPr>
              <a:t>sekolah-sekolah </a:t>
            </a:r>
            <a:r>
              <a:rPr sz="2100" b="1" spc="-10" dirty="0">
                <a:latin typeface="Arial"/>
                <a:cs typeface="Arial"/>
              </a:rPr>
              <a:t>keagamaan/madrasah  </a:t>
            </a:r>
            <a:r>
              <a:rPr sz="2100" b="1" spc="-25" dirty="0">
                <a:latin typeface="Arial"/>
                <a:cs typeface="Arial"/>
              </a:rPr>
              <a:t>serta </a:t>
            </a:r>
            <a:r>
              <a:rPr sz="2100" b="1" spc="-30" dirty="0">
                <a:latin typeface="Arial"/>
                <a:cs typeface="Arial"/>
              </a:rPr>
              <a:t>fokus </a:t>
            </a:r>
            <a:r>
              <a:rPr sz="2100" b="1" spc="-20" dirty="0">
                <a:latin typeface="Arial"/>
                <a:cs typeface="Arial"/>
              </a:rPr>
              <a:t>pada </a:t>
            </a:r>
            <a:r>
              <a:rPr sz="2100" b="1" dirty="0">
                <a:latin typeface="Arial"/>
                <a:cs typeface="Arial"/>
              </a:rPr>
              <a:t>peningkatan </a:t>
            </a:r>
            <a:r>
              <a:rPr sz="2100" b="1" spc="30" dirty="0">
                <a:latin typeface="Arial"/>
                <a:cs typeface="Arial"/>
              </a:rPr>
              <a:t>mutu </a:t>
            </a:r>
            <a:r>
              <a:rPr sz="2100" b="1" spc="-25" dirty="0">
                <a:latin typeface="Arial"/>
                <a:cs typeface="Arial"/>
              </a:rPr>
              <a:t>Pendidikan </a:t>
            </a:r>
            <a:r>
              <a:rPr sz="2100" b="1" spc="-65" dirty="0">
                <a:latin typeface="Arial"/>
                <a:cs typeface="Arial"/>
              </a:rPr>
              <a:t>berbasis </a:t>
            </a:r>
            <a:r>
              <a:rPr sz="2100" b="1" spc="-35" dirty="0">
                <a:latin typeface="Arial"/>
                <a:cs typeface="Arial"/>
              </a:rPr>
              <a:t>Standar  </a:t>
            </a:r>
            <a:r>
              <a:rPr sz="2100" b="1" spc="-25" dirty="0">
                <a:latin typeface="Arial"/>
                <a:cs typeface="Arial"/>
              </a:rPr>
              <a:t>Nasional</a:t>
            </a:r>
            <a:r>
              <a:rPr sz="2100" b="1" spc="-10" dirty="0">
                <a:latin typeface="Arial"/>
                <a:cs typeface="Arial"/>
              </a:rPr>
              <a:t> </a:t>
            </a:r>
            <a:r>
              <a:rPr sz="2100" b="1" spc="-25" dirty="0">
                <a:latin typeface="Arial"/>
                <a:cs typeface="Arial"/>
              </a:rPr>
              <a:t>Pendidikan.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0442" y="1463995"/>
            <a:ext cx="3839845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i="0" spc="-250" dirty="0">
                <a:solidFill>
                  <a:srgbClr val="3F3F3F"/>
                </a:solidFill>
                <a:latin typeface="Arial"/>
                <a:cs typeface="Arial"/>
              </a:rPr>
              <a:t>LATAR</a:t>
            </a:r>
            <a:r>
              <a:rPr sz="3500" i="0" spc="-35" dirty="0">
                <a:solidFill>
                  <a:srgbClr val="3F3F3F"/>
                </a:solidFill>
                <a:latin typeface="Arial"/>
                <a:cs typeface="Arial"/>
              </a:rPr>
              <a:t> </a:t>
            </a:r>
            <a:r>
              <a:rPr sz="3500" i="0" spc="-185" dirty="0">
                <a:solidFill>
                  <a:srgbClr val="3F3F3F"/>
                </a:solidFill>
                <a:latin typeface="Arial"/>
                <a:cs typeface="Arial"/>
              </a:rPr>
              <a:t>BELAKANG</a:t>
            </a:r>
            <a:endParaRPr sz="3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4310" y="2464308"/>
            <a:ext cx="202692" cy="202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9098280" y="996696"/>
            <a:ext cx="1294130" cy="1618615"/>
            <a:chOff x="9098280" y="996696"/>
            <a:chExt cx="1294130" cy="1618615"/>
          </a:xfrm>
        </p:grpSpPr>
        <p:sp>
          <p:nvSpPr>
            <p:cNvPr id="7" name="object 7"/>
            <p:cNvSpPr/>
            <p:nvPr/>
          </p:nvSpPr>
          <p:spPr>
            <a:xfrm>
              <a:off x="9098280" y="1786128"/>
              <a:ext cx="1293875" cy="8290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110472" y="996696"/>
              <a:ext cx="1269491" cy="8077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6387084"/>
            <a:ext cx="5394960" cy="399415"/>
          </a:xfrm>
          <a:custGeom>
            <a:avLst/>
            <a:gdLst/>
            <a:ahLst/>
            <a:cxnLst/>
            <a:rect l="l" t="t" r="r" b="b"/>
            <a:pathLst>
              <a:path w="5394960" h="399415">
                <a:moveTo>
                  <a:pt x="5394959" y="399288"/>
                </a:moveTo>
                <a:lnTo>
                  <a:pt x="0" y="399288"/>
                </a:lnTo>
                <a:lnTo>
                  <a:pt x="0" y="0"/>
                </a:lnTo>
                <a:lnTo>
                  <a:pt x="5394959" y="0"/>
                </a:lnTo>
                <a:lnTo>
                  <a:pt x="5394959" y="399288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750043" y="6379062"/>
            <a:ext cx="573405" cy="20383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5" dirty="0">
                <a:latin typeface="Trebuchet MS"/>
                <a:cs typeface="Trebuchet MS"/>
              </a:rPr>
              <a:t>P A G E</a:t>
            </a:r>
            <a:r>
              <a:rPr sz="600" spc="155" dirty="0">
                <a:latin typeface="Trebuchet MS"/>
                <a:cs typeface="Trebuchet MS"/>
              </a:rPr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3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11615" y="1354264"/>
            <a:ext cx="3107690" cy="1094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500" b="1" spc="10" dirty="0">
                <a:latin typeface="Arial"/>
                <a:cs typeface="Arial"/>
              </a:rPr>
              <a:t>1a</a:t>
            </a:r>
            <a:endParaRPr sz="3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3500" b="1" spc="5" dirty="0">
                <a:latin typeface="Arial"/>
                <a:cs typeface="Arial"/>
              </a:rPr>
              <a:t>Akta</a:t>
            </a:r>
            <a:r>
              <a:rPr sz="3500" b="1" spc="-65" dirty="0">
                <a:latin typeface="Arial"/>
                <a:cs typeface="Arial"/>
              </a:rPr>
              <a:t> </a:t>
            </a:r>
            <a:r>
              <a:rPr sz="3500" b="1" spc="-35" dirty="0">
                <a:latin typeface="Arial"/>
                <a:cs typeface="Arial"/>
              </a:rPr>
              <a:t>Pendirian</a:t>
            </a:r>
            <a:endParaRPr sz="35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991743"/>
            <a:ext cx="6471920" cy="4918710"/>
            <a:chOff x="0" y="991743"/>
            <a:chExt cx="6471920" cy="4918710"/>
          </a:xfrm>
        </p:grpSpPr>
        <p:sp>
          <p:nvSpPr>
            <p:cNvPr id="4" name="object 4"/>
            <p:cNvSpPr/>
            <p:nvPr/>
          </p:nvSpPr>
          <p:spPr>
            <a:xfrm>
              <a:off x="0" y="991743"/>
              <a:ext cx="6471666" cy="49183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6526" y="3818382"/>
              <a:ext cx="361315" cy="360045"/>
            </a:xfrm>
            <a:custGeom>
              <a:avLst/>
              <a:gdLst/>
              <a:ahLst/>
              <a:cxnLst/>
              <a:rect l="l" t="t" r="r" b="b"/>
              <a:pathLst>
                <a:path w="361315" h="360045">
                  <a:moveTo>
                    <a:pt x="181165" y="360044"/>
                  </a:moveTo>
                  <a:lnTo>
                    <a:pt x="135339" y="354329"/>
                  </a:lnTo>
                  <a:lnTo>
                    <a:pt x="92053" y="337184"/>
                  </a:lnTo>
                  <a:lnTo>
                    <a:pt x="53721" y="308609"/>
                  </a:lnTo>
                  <a:lnTo>
                    <a:pt x="23876" y="269747"/>
                  </a:lnTo>
                  <a:lnTo>
                    <a:pt x="5969" y="226313"/>
                  </a:lnTo>
                  <a:lnTo>
                    <a:pt x="0" y="180593"/>
                  </a:lnTo>
                  <a:lnTo>
                    <a:pt x="5969" y="134873"/>
                  </a:lnTo>
                  <a:lnTo>
                    <a:pt x="23876" y="91439"/>
                  </a:lnTo>
                  <a:lnTo>
                    <a:pt x="53721" y="52577"/>
                  </a:lnTo>
                  <a:lnTo>
                    <a:pt x="92053" y="23367"/>
                  </a:lnTo>
                  <a:lnTo>
                    <a:pt x="135339" y="5841"/>
                  </a:lnTo>
                  <a:lnTo>
                    <a:pt x="181165" y="0"/>
                  </a:lnTo>
                  <a:lnTo>
                    <a:pt x="227118" y="5841"/>
                  </a:lnTo>
                  <a:lnTo>
                    <a:pt x="270785" y="23367"/>
                  </a:lnTo>
                  <a:lnTo>
                    <a:pt x="309753" y="52577"/>
                  </a:lnTo>
                  <a:lnTo>
                    <a:pt x="338328" y="91439"/>
                  </a:lnTo>
                  <a:lnTo>
                    <a:pt x="355473" y="134873"/>
                  </a:lnTo>
                  <a:lnTo>
                    <a:pt x="361188" y="180593"/>
                  </a:lnTo>
                  <a:lnTo>
                    <a:pt x="355473" y="226313"/>
                  </a:lnTo>
                  <a:lnTo>
                    <a:pt x="338328" y="269747"/>
                  </a:lnTo>
                  <a:lnTo>
                    <a:pt x="309753" y="308609"/>
                  </a:lnTo>
                  <a:lnTo>
                    <a:pt x="270785" y="337184"/>
                  </a:lnTo>
                  <a:lnTo>
                    <a:pt x="227118" y="354329"/>
                  </a:lnTo>
                  <a:lnTo>
                    <a:pt x="181165" y="360044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5467" y="5593080"/>
              <a:ext cx="4552188" cy="25603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88592" y="4250436"/>
              <a:ext cx="216408" cy="2362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43228" y="4157471"/>
              <a:ext cx="254635" cy="408940"/>
            </a:xfrm>
            <a:custGeom>
              <a:avLst/>
              <a:gdLst/>
              <a:ahLst/>
              <a:cxnLst/>
              <a:rect l="l" t="t" r="r" b="b"/>
              <a:pathLst>
                <a:path w="254634" h="408939">
                  <a:moveTo>
                    <a:pt x="24384" y="0"/>
                  </a:moveTo>
                  <a:lnTo>
                    <a:pt x="0" y="0"/>
                  </a:lnTo>
                  <a:lnTo>
                    <a:pt x="0" y="408432"/>
                  </a:lnTo>
                  <a:lnTo>
                    <a:pt x="24384" y="408432"/>
                  </a:lnTo>
                  <a:lnTo>
                    <a:pt x="24384" y="0"/>
                  </a:lnTo>
                  <a:close/>
                </a:path>
                <a:path w="254634" h="408939">
                  <a:moveTo>
                    <a:pt x="254508" y="0"/>
                  </a:moveTo>
                  <a:lnTo>
                    <a:pt x="118872" y="0"/>
                  </a:lnTo>
                  <a:lnTo>
                    <a:pt x="118872" y="408432"/>
                  </a:lnTo>
                  <a:lnTo>
                    <a:pt x="254508" y="408432"/>
                  </a:lnTo>
                  <a:lnTo>
                    <a:pt x="254508" y="0"/>
                  </a:lnTo>
                  <a:close/>
                </a:path>
              </a:pathLst>
            </a:custGeom>
            <a:solidFill>
              <a:srgbClr val="00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97735" y="4157472"/>
              <a:ext cx="66040" cy="408940"/>
            </a:xfrm>
            <a:custGeom>
              <a:avLst/>
              <a:gdLst/>
              <a:ahLst/>
              <a:cxnLst/>
              <a:rect l="l" t="t" r="r" b="b"/>
              <a:pathLst>
                <a:path w="66039" h="408939">
                  <a:moveTo>
                    <a:pt x="65531" y="408431"/>
                  </a:moveTo>
                  <a:lnTo>
                    <a:pt x="0" y="408431"/>
                  </a:lnTo>
                  <a:lnTo>
                    <a:pt x="0" y="0"/>
                  </a:lnTo>
                  <a:lnTo>
                    <a:pt x="65531" y="0"/>
                  </a:lnTo>
                  <a:lnTo>
                    <a:pt x="65531" y="408431"/>
                  </a:lnTo>
                  <a:close/>
                </a:path>
              </a:pathLst>
            </a:custGeom>
            <a:solidFill>
              <a:srgbClr val="0090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67611" y="4157472"/>
              <a:ext cx="94615" cy="408940"/>
            </a:xfrm>
            <a:custGeom>
              <a:avLst/>
              <a:gdLst/>
              <a:ahLst/>
              <a:cxnLst/>
              <a:rect l="l" t="t" r="r" b="b"/>
              <a:pathLst>
                <a:path w="94615" h="408939">
                  <a:moveTo>
                    <a:pt x="94487" y="408431"/>
                  </a:moveTo>
                  <a:lnTo>
                    <a:pt x="0" y="408431"/>
                  </a:lnTo>
                  <a:lnTo>
                    <a:pt x="0" y="0"/>
                  </a:lnTo>
                  <a:lnTo>
                    <a:pt x="94487" y="0"/>
                  </a:lnTo>
                  <a:lnTo>
                    <a:pt x="94487" y="408431"/>
                  </a:lnTo>
                  <a:close/>
                </a:path>
              </a:pathLst>
            </a:custGeom>
            <a:solidFill>
              <a:srgbClr val="00A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19371" y="4285488"/>
              <a:ext cx="262255" cy="265430"/>
            </a:xfrm>
            <a:custGeom>
              <a:avLst/>
              <a:gdLst/>
              <a:ahLst/>
              <a:cxnLst/>
              <a:rect l="l" t="t" r="r" b="b"/>
              <a:pathLst>
                <a:path w="262254" h="265429">
                  <a:moveTo>
                    <a:pt x="131064" y="265175"/>
                  </a:moveTo>
                  <a:lnTo>
                    <a:pt x="89342" y="258409"/>
                  </a:lnTo>
                  <a:lnTo>
                    <a:pt x="53327" y="239572"/>
                  </a:lnTo>
                  <a:lnTo>
                    <a:pt x="25066" y="210860"/>
                  </a:lnTo>
                  <a:lnTo>
                    <a:pt x="6608" y="174467"/>
                  </a:lnTo>
                  <a:lnTo>
                    <a:pt x="0" y="132587"/>
                  </a:lnTo>
                  <a:lnTo>
                    <a:pt x="6608" y="90708"/>
                  </a:lnTo>
                  <a:lnTo>
                    <a:pt x="25066" y="54315"/>
                  </a:lnTo>
                  <a:lnTo>
                    <a:pt x="53327" y="25603"/>
                  </a:lnTo>
                  <a:lnTo>
                    <a:pt x="89342" y="6766"/>
                  </a:lnTo>
                  <a:lnTo>
                    <a:pt x="131064" y="0"/>
                  </a:lnTo>
                  <a:lnTo>
                    <a:pt x="172785" y="6766"/>
                  </a:lnTo>
                  <a:lnTo>
                    <a:pt x="208800" y="25603"/>
                  </a:lnTo>
                  <a:lnTo>
                    <a:pt x="237061" y="54315"/>
                  </a:lnTo>
                  <a:lnTo>
                    <a:pt x="255519" y="90708"/>
                  </a:lnTo>
                  <a:lnTo>
                    <a:pt x="262128" y="132587"/>
                  </a:lnTo>
                  <a:lnTo>
                    <a:pt x="255519" y="174467"/>
                  </a:lnTo>
                  <a:lnTo>
                    <a:pt x="237061" y="210860"/>
                  </a:lnTo>
                  <a:lnTo>
                    <a:pt x="208800" y="239572"/>
                  </a:lnTo>
                  <a:lnTo>
                    <a:pt x="172785" y="258409"/>
                  </a:lnTo>
                  <a:lnTo>
                    <a:pt x="131064" y="265175"/>
                  </a:lnTo>
                  <a:close/>
                </a:path>
              </a:pathLst>
            </a:custGeom>
            <a:solidFill>
              <a:srgbClr val="493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32859" y="4425696"/>
              <a:ext cx="833755" cy="140335"/>
            </a:xfrm>
            <a:custGeom>
              <a:avLst/>
              <a:gdLst/>
              <a:ahLst/>
              <a:cxnLst/>
              <a:rect l="l" t="t" r="r" b="b"/>
              <a:pathLst>
                <a:path w="833755" h="140335">
                  <a:moveTo>
                    <a:pt x="833628" y="140207"/>
                  </a:moveTo>
                  <a:lnTo>
                    <a:pt x="0" y="140207"/>
                  </a:lnTo>
                  <a:lnTo>
                    <a:pt x="0" y="62483"/>
                  </a:lnTo>
                  <a:lnTo>
                    <a:pt x="5286" y="38576"/>
                  </a:lnTo>
                  <a:lnTo>
                    <a:pt x="19430" y="18668"/>
                  </a:lnTo>
                  <a:lnTo>
                    <a:pt x="39862" y="5048"/>
                  </a:lnTo>
                  <a:lnTo>
                    <a:pt x="64008" y="0"/>
                  </a:lnTo>
                  <a:lnTo>
                    <a:pt x="771144" y="0"/>
                  </a:lnTo>
                  <a:lnTo>
                    <a:pt x="795051" y="5048"/>
                  </a:lnTo>
                  <a:lnTo>
                    <a:pt x="814959" y="18668"/>
                  </a:lnTo>
                  <a:lnTo>
                    <a:pt x="828579" y="38576"/>
                  </a:lnTo>
                  <a:lnTo>
                    <a:pt x="833628" y="62483"/>
                  </a:lnTo>
                  <a:lnTo>
                    <a:pt x="833628" y="14020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21123" y="4421124"/>
              <a:ext cx="152400" cy="1508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24884" y="2816352"/>
              <a:ext cx="668020" cy="1469390"/>
            </a:xfrm>
            <a:custGeom>
              <a:avLst/>
              <a:gdLst/>
              <a:ahLst/>
              <a:cxnLst/>
              <a:rect l="l" t="t" r="r" b="b"/>
              <a:pathLst>
                <a:path w="668020" h="1469389">
                  <a:moveTo>
                    <a:pt x="248411" y="1469136"/>
                  </a:moveTo>
                  <a:lnTo>
                    <a:pt x="202691" y="1469136"/>
                  </a:lnTo>
                  <a:lnTo>
                    <a:pt x="202691" y="1013460"/>
                  </a:lnTo>
                  <a:lnTo>
                    <a:pt x="603503" y="464820"/>
                  </a:lnTo>
                  <a:lnTo>
                    <a:pt x="141731" y="70104"/>
                  </a:lnTo>
                  <a:lnTo>
                    <a:pt x="33527" y="321564"/>
                  </a:lnTo>
                  <a:lnTo>
                    <a:pt x="0" y="291084"/>
                  </a:lnTo>
                  <a:lnTo>
                    <a:pt x="128015" y="0"/>
                  </a:lnTo>
                  <a:lnTo>
                    <a:pt x="667511" y="457200"/>
                  </a:lnTo>
                  <a:lnTo>
                    <a:pt x="248411" y="1030224"/>
                  </a:lnTo>
                  <a:lnTo>
                    <a:pt x="248411" y="1469136"/>
                  </a:lnTo>
                  <a:close/>
                </a:path>
              </a:pathLst>
            </a:custGeom>
            <a:solidFill>
              <a:srgbClr val="9EC3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73523" y="3203447"/>
              <a:ext cx="155448" cy="1554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72711" y="3773424"/>
              <a:ext cx="155448" cy="1539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87367" y="2784347"/>
              <a:ext cx="153924" cy="1554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69211" y="3310593"/>
              <a:ext cx="344170" cy="344170"/>
            </a:xfrm>
            <a:custGeom>
              <a:avLst/>
              <a:gdLst/>
              <a:ahLst/>
              <a:cxnLst/>
              <a:rect l="l" t="t" r="r" b="b"/>
              <a:pathLst>
                <a:path w="344170" h="344170">
                  <a:moveTo>
                    <a:pt x="192313" y="343958"/>
                  </a:moveTo>
                  <a:lnTo>
                    <a:pt x="147073" y="342942"/>
                  </a:lnTo>
                  <a:lnTo>
                    <a:pt x="104034" y="331004"/>
                  </a:lnTo>
                  <a:lnTo>
                    <a:pt x="65567" y="308906"/>
                  </a:lnTo>
                  <a:lnTo>
                    <a:pt x="34043" y="277410"/>
                  </a:lnTo>
                  <a:lnTo>
                    <a:pt x="11832" y="237278"/>
                  </a:lnTo>
                  <a:lnTo>
                    <a:pt x="0" y="192419"/>
                  </a:lnTo>
                  <a:lnTo>
                    <a:pt x="486" y="147644"/>
                  </a:lnTo>
                  <a:lnTo>
                    <a:pt x="12403" y="105071"/>
                  </a:lnTo>
                  <a:lnTo>
                    <a:pt x="34861" y="66816"/>
                  </a:lnTo>
                  <a:lnTo>
                    <a:pt x="66971" y="34995"/>
                  </a:lnTo>
                  <a:lnTo>
                    <a:pt x="107844" y="11726"/>
                  </a:lnTo>
                  <a:lnTo>
                    <a:pt x="152703" y="0"/>
                  </a:lnTo>
                  <a:lnTo>
                    <a:pt x="197477" y="719"/>
                  </a:lnTo>
                  <a:lnTo>
                    <a:pt x="240051" y="12869"/>
                  </a:lnTo>
                  <a:lnTo>
                    <a:pt x="278306" y="35433"/>
                  </a:lnTo>
                  <a:lnTo>
                    <a:pt x="310126" y="67394"/>
                  </a:lnTo>
                  <a:lnTo>
                    <a:pt x="333396" y="107738"/>
                  </a:lnTo>
                  <a:lnTo>
                    <a:pt x="343958" y="152597"/>
                  </a:lnTo>
                  <a:lnTo>
                    <a:pt x="342709" y="197372"/>
                  </a:lnTo>
                  <a:lnTo>
                    <a:pt x="330538" y="239945"/>
                  </a:lnTo>
                  <a:lnTo>
                    <a:pt x="308334" y="278200"/>
                  </a:lnTo>
                  <a:lnTo>
                    <a:pt x="276987" y="310021"/>
                  </a:lnTo>
                  <a:lnTo>
                    <a:pt x="237384" y="333290"/>
                  </a:lnTo>
                  <a:lnTo>
                    <a:pt x="192313" y="343958"/>
                  </a:lnTo>
                  <a:close/>
                </a:path>
              </a:pathLst>
            </a:custGeom>
            <a:solidFill>
              <a:srgbClr val="FFC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28644" y="3036588"/>
              <a:ext cx="595630" cy="613410"/>
            </a:xfrm>
            <a:custGeom>
              <a:avLst/>
              <a:gdLst/>
              <a:ahLst/>
              <a:cxnLst/>
              <a:rect l="l" t="t" r="r" b="b"/>
              <a:pathLst>
                <a:path w="595629" h="613410">
                  <a:moveTo>
                    <a:pt x="562356" y="613391"/>
                  </a:moveTo>
                  <a:lnTo>
                    <a:pt x="0" y="433559"/>
                  </a:lnTo>
                  <a:lnTo>
                    <a:pt x="24384" y="357359"/>
                  </a:lnTo>
                  <a:lnTo>
                    <a:pt x="42719" y="319093"/>
                  </a:lnTo>
                  <a:lnTo>
                    <a:pt x="69342" y="285541"/>
                  </a:lnTo>
                  <a:lnTo>
                    <a:pt x="102822" y="258561"/>
                  </a:lnTo>
                  <a:lnTo>
                    <a:pt x="141732" y="240011"/>
                  </a:lnTo>
                  <a:lnTo>
                    <a:pt x="180355" y="220128"/>
                  </a:lnTo>
                  <a:lnTo>
                    <a:pt x="212979" y="192958"/>
                  </a:lnTo>
                  <a:lnTo>
                    <a:pt x="238172" y="159215"/>
                  </a:lnTo>
                  <a:lnTo>
                    <a:pt x="254508" y="119615"/>
                  </a:lnTo>
                  <a:lnTo>
                    <a:pt x="262128" y="102851"/>
                  </a:lnTo>
                  <a:lnTo>
                    <a:pt x="283220" y="60679"/>
                  </a:lnTo>
                  <a:lnTo>
                    <a:pt x="315285" y="28456"/>
                  </a:lnTo>
                  <a:lnTo>
                    <a:pt x="355396" y="7717"/>
                  </a:lnTo>
                  <a:lnTo>
                    <a:pt x="400629" y="0"/>
                  </a:lnTo>
                  <a:lnTo>
                    <a:pt x="448056" y="6839"/>
                  </a:lnTo>
                  <a:lnTo>
                    <a:pt x="490228" y="28821"/>
                  </a:lnTo>
                  <a:lnTo>
                    <a:pt x="522451" y="61630"/>
                  </a:lnTo>
                  <a:lnTo>
                    <a:pt x="543190" y="102193"/>
                  </a:lnTo>
                  <a:lnTo>
                    <a:pt x="550907" y="147437"/>
                  </a:lnTo>
                  <a:lnTo>
                    <a:pt x="544068" y="194291"/>
                  </a:lnTo>
                  <a:lnTo>
                    <a:pt x="539496" y="209531"/>
                  </a:lnTo>
                  <a:lnTo>
                    <a:pt x="530852" y="253037"/>
                  </a:lnTo>
                  <a:lnTo>
                    <a:pt x="532066" y="295828"/>
                  </a:lnTo>
                  <a:lnTo>
                    <a:pt x="542710" y="336619"/>
                  </a:lnTo>
                  <a:lnTo>
                    <a:pt x="562356" y="374123"/>
                  </a:lnTo>
                  <a:lnTo>
                    <a:pt x="582882" y="412033"/>
                  </a:lnTo>
                  <a:lnTo>
                    <a:pt x="593979" y="453371"/>
                  </a:lnTo>
                  <a:lnTo>
                    <a:pt x="595360" y="495853"/>
                  </a:lnTo>
                  <a:lnTo>
                    <a:pt x="586740" y="537191"/>
                  </a:lnTo>
                  <a:lnTo>
                    <a:pt x="562356" y="613391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89247" y="3037332"/>
              <a:ext cx="342900" cy="6172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27304" y="4340606"/>
              <a:ext cx="767080" cy="224790"/>
            </a:xfrm>
            <a:custGeom>
              <a:avLst/>
              <a:gdLst/>
              <a:ahLst/>
              <a:cxnLst/>
              <a:rect l="l" t="t" r="r" b="b"/>
              <a:pathLst>
                <a:path w="767079" h="224789">
                  <a:moveTo>
                    <a:pt x="766572" y="0"/>
                  </a:moveTo>
                  <a:lnTo>
                    <a:pt x="0" y="0"/>
                  </a:lnTo>
                  <a:lnTo>
                    <a:pt x="0" y="34290"/>
                  </a:lnTo>
                  <a:lnTo>
                    <a:pt x="737616" y="34290"/>
                  </a:lnTo>
                  <a:lnTo>
                    <a:pt x="737616" y="191770"/>
                  </a:lnTo>
                  <a:lnTo>
                    <a:pt x="0" y="191770"/>
                  </a:lnTo>
                  <a:lnTo>
                    <a:pt x="0" y="224790"/>
                  </a:lnTo>
                  <a:lnTo>
                    <a:pt x="766572" y="224790"/>
                  </a:lnTo>
                  <a:lnTo>
                    <a:pt x="766572" y="191770"/>
                  </a:lnTo>
                  <a:lnTo>
                    <a:pt x="766572" y="34290"/>
                  </a:lnTo>
                  <a:lnTo>
                    <a:pt x="766572" y="0"/>
                  </a:lnTo>
                  <a:close/>
                </a:path>
              </a:pathLst>
            </a:custGeom>
            <a:solidFill>
              <a:srgbClr val="009E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3023" y="4375403"/>
              <a:ext cx="692150" cy="157480"/>
            </a:xfrm>
            <a:custGeom>
              <a:avLst/>
              <a:gdLst/>
              <a:ahLst/>
              <a:cxnLst/>
              <a:rect l="l" t="t" r="r" b="b"/>
              <a:pathLst>
                <a:path w="692150" h="157479">
                  <a:moveTo>
                    <a:pt x="691896" y="156972"/>
                  </a:moveTo>
                  <a:lnTo>
                    <a:pt x="0" y="156972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156972"/>
                  </a:lnTo>
                  <a:close/>
                </a:path>
              </a:pathLst>
            </a:custGeom>
            <a:solidFill>
              <a:srgbClr val="F6E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3023" y="4375403"/>
              <a:ext cx="692150" cy="32384"/>
            </a:xfrm>
            <a:custGeom>
              <a:avLst/>
              <a:gdLst/>
              <a:ahLst/>
              <a:cxnLst/>
              <a:rect l="l" t="t" r="r" b="b"/>
              <a:pathLst>
                <a:path w="692150" h="32385">
                  <a:moveTo>
                    <a:pt x="691896" y="32004"/>
                  </a:moveTo>
                  <a:lnTo>
                    <a:pt x="0" y="32004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32004"/>
                  </a:lnTo>
                  <a:close/>
                </a:path>
              </a:pathLst>
            </a:custGeom>
            <a:solidFill>
              <a:srgbClr val="D4C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95197" y="4375403"/>
              <a:ext cx="69850" cy="157480"/>
            </a:xfrm>
            <a:custGeom>
              <a:avLst/>
              <a:gdLst/>
              <a:ahLst/>
              <a:cxnLst/>
              <a:rect l="l" t="t" r="r" b="b"/>
              <a:pathLst>
                <a:path w="69850" h="157479">
                  <a:moveTo>
                    <a:pt x="69723" y="156972"/>
                  </a:moveTo>
                  <a:lnTo>
                    <a:pt x="17430" y="97083"/>
                  </a:lnTo>
                  <a:lnTo>
                    <a:pt x="0" y="60769"/>
                  </a:lnTo>
                  <a:lnTo>
                    <a:pt x="17430" y="33313"/>
                  </a:lnTo>
                  <a:lnTo>
                    <a:pt x="69723" y="0"/>
                  </a:lnTo>
                  <a:lnTo>
                    <a:pt x="69723" y="156972"/>
                  </a:lnTo>
                  <a:close/>
                </a:path>
              </a:pathLst>
            </a:custGeom>
            <a:solidFill>
              <a:srgbClr val="0074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80644" y="4106163"/>
              <a:ext cx="769620" cy="233679"/>
            </a:xfrm>
            <a:custGeom>
              <a:avLst/>
              <a:gdLst/>
              <a:ahLst/>
              <a:cxnLst/>
              <a:rect l="l" t="t" r="r" b="b"/>
              <a:pathLst>
                <a:path w="769620" h="233679">
                  <a:moveTo>
                    <a:pt x="769620" y="0"/>
                  </a:moveTo>
                  <a:lnTo>
                    <a:pt x="0" y="0"/>
                  </a:lnTo>
                  <a:lnTo>
                    <a:pt x="0" y="35560"/>
                  </a:lnTo>
                  <a:lnTo>
                    <a:pt x="739140" y="35560"/>
                  </a:lnTo>
                  <a:lnTo>
                    <a:pt x="739140" y="200660"/>
                  </a:lnTo>
                  <a:lnTo>
                    <a:pt x="0" y="200660"/>
                  </a:lnTo>
                  <a:lnTo>
                    <a:pt x="0" y="233680"/>
                  </a:lnTo>
                  <a:lnTo>
                    <a:pt x="769620" y="233680"/>
                  </a:lnTo>
                  <a:lnTo>
                    <a:pt x="769620" y="200660"/>
                  </a:lnTo>
                  <a:lnTo>
                    <a:pt x="769620" y="35560"/>
                  </a:lnTo>
                  <a:lnTo>
                    <a:pt x="769620" y="0"/>
                  </a:lnTo>
                  <a:close/>
                </a:path>
              </a:pathLst>
            </a:custGeom>
            <a:solidFill>
              <a:srgbClr val="FF8C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27887" y="4142232"/>
              <a:ext cx="692150" cy="165100"/>
            </a:xfrm>
            <a:custGeom>
              <a:avLst/>
              <a:gdLst/>
              <a:ahLst/>
              <a:cxnLst/>
              <a:rect l="l" t="t" r="r" b="b"/>
              <a:pathLst>
                <a:path w="692150" h="165100">
                  <a:moveTo>
                    <a:pt x="691896" y="164592"/>
                  </a:moveTo>
                  <a:lnTo>
                    <a:pt x="0" y="164592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164592"/>
                  </a:lnTo>
                  <a:close/>
                </a:path>
              </a:pathLst>
            </a:custGeom>
            <a:solidFill>
              <a:srgbClr val="F6E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7136" y="4174236"/>
              <a:ext cx="86995" cy="82550"/>
            </a:xfrm>
            <a:custGeom>
              <a:avLst/>
              <a:gdLst/>
              <a:ahLst/>
              <a:cxnLst/>
              <a:rect l="l" t="t" r="r" b="b"/>
              <a:pathLst>
                <a:path w="86995" h="82550">
                  <a:moveTo>
                    <a:pt x="86868" y="82295"/>
                  </a:moveTo>
                  <a:lnTo>
                    <a:pt x="44196" y="62484"/>
                  </a:lnTo>
                  <a:lnTo>
                    <a:pt x="0" y="82295"/>
                  </a:lnTo>
                  <a:lnTo>
                    <a:pt x="0" y="0"/>
                  </a:lnTo>
                  <a:lnTo>
                    <a:pt x="86868" y="0"/>
                  </a:lnTo>
                  <a:lnTo>
                    <a:pt x="86868" y="82295"/>
                  </a:lnTo>
                  <a:close/>
                </a:path>
              </a:pathLst>
            </a:custGeom>
            <a:solidFill>
              <a:srgbClr val="F66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7887" y="4142232"/>
              <a:ext cx="692150" cy="32384"/>
            </a:xfrm>
            <a:custGeom>
              <a:avLst/>
              <a:gdLst/>
              <a:ahLst/>
              <a:cxnLst/>
              <a:rect l="l" t="t" r="r" b="b"/>
              <a:pathLst>
                <a:path w="692150" h="32385">
                  <a:moveTo>
                    <a:pt x="691896" y="32004"/>
                  </a:moveTo>
                  <a:lnTo>
                    <a:pt x="0" y="32004"/>
                  </a:lnTo>
                  <a:lnTo>
                    <a:pt x="0" y="0"/>
                  </a:lnTo>
                  <a:lnTo>
                    <a:pt x="691896" y="0"/>
                  </a:lnTo>
                  <a:lnTo>
                    <a:pt x="691896" y="32004"/>
                  </a:lnTo>
                  <a:close/>
                </a:path>
              </a:pathLst>
            </a:custGeom>
            <a:solidFill>
              <a:srgbClr val="D4CA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48918" y="4142232"/>
              <a:ext cx="71120" cy="165100"/>
            </a:xfrm>
            <a:custGeom>
              <a:avLst/>
              <a:gdLst/>
              <a:ahLst/>
              <a:cxnLst/>
              <a:rect l="l" t="t" r="r" b="b"/>
              <a:pathLst>
                <a:path w="71119" h="165100">
                  <a:moveTo>
                    <a:pt x="70865" y="164592"/>
                  </a:moveTo>
                  <a:lnTo>
                    <a:pt x="17716" y="102012"/>
                  </a:lnTo>
                  <a:lnTo>
                    <a:pt x="0" y="64007"/>
                  </a:lnTo>
                  <a:lnTo>
                    <a:pt x="17716" y="35147"/>
                  </a:lnTo>
                  <a:lnTo>
                    <a:pt x="70865" y="0"/>
                  </a:lnTo>
                  <a:lnTo>
                    <a:pt x="70865" y="164592"/>
                  </a:lnTo>
                  <a:close/>
                </a:path>
              </a:pathLst>
            </a:custGeom>
            <a:solidFill>
              <a:srgbClr val="D66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487167" y="5228844"/>
              <a:ext cx="207645" cy="266700"/>
            </a:xfrm>
            <a:custGeom>
              <a:avLst/>
              <a:gdLst/>
              <a:ahLst/>
              <a:cxnLst/>
              <a:rect l="l" t="t" r="r" b="b"/>
              <a:pathLst>
                <a:path w="207644" h="266700">
                  <a:moveTo>
                    <a:pt x="0" y="266700"/>
                  </a:moveTo>
                  <a:lnTo>
                    <a:pt x="207263" y="266700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266700"/>
                  </a:lnTo>
                  <a:close/>
                </a:path>
              </a:pathLst>
            </a:custGeom>
            <a:solidFill>
              <a:srgbClr val="B8B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87167" y="5102352"/>
              <a:ext cx="207645" cy="127000"/>
            </a:xfrm>
            <a:custGeom>
              <a:avLst/>
              <a:gdLst/>
              <a:ahLst/>
              <a:cxnLst/>
              <a:rect l="l" t="t" r="r" b="b"/>
              <a:pathLst>
                <a:path w="207644" h="127000">
                  <a:moveTo>
                    <a:pt x="207263" y="126492"/>
                  </a:moveTo>
                  <a:lnTo>
                    <a:pt x="0" y="126492"/>
                  </a:lnTo>
                  <a:lnTo>
                    <a:pt x="0" y="0"/>
                  </a:lnTo>
                  <a:lnTo>
                    <a:pt x="207263" y="0"/>
                  </a:lnTo>
                  <a:lnTo>
                    <a:pt x="207263" y="126492"/>
                  </a:lnTo>
                  <a:close/>
                </a:path>
              </a:pathLst>
            </a:custGeom>
            <a:solidFill>
              <a:srgbClr val="9EA5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933943" y="5346191"/>
              <a:ext cx="1315720" cy="200025"/>
            </a:xfrm>
            <a:custGeom>
              <a:avLst/>
              <a:gdLst/>
              <a:ahLst/>
              <a:cxnLst/>
              <a:rect l="l" t="t" r="r" b="b"/>
              <a:pathLst>
                <a:path w="1315720" h="200025">
                  <a:moveTo>
                    <a:pt x="592836" y="0"/>
                  </a:moveTo>
                  <a:lnTo>
                    <a:pt x="54864" y="73152"/>
                  </a:lnTo>
                  <a:lnTo>
                    <a:pt x="15430" y="94107"/>
                  </a:lnTo>
                  <a:lnTo>
                    <a:pt x="0" y="135648"/>
                  </a:lnTo>
                  <a:lnTo>
                    <a:pt x="5575" y="160997"/>
                  </a:lnTo>
                  <a:lnTo>
                    <a:pt x="20574" y="180797"/>
                  </a:lnTo>
                  <a:lnTo>
                    <a:pt x="42443" y="192862"/>
                  </a:lnTo>
                  <a:lnTo>
                    <a:pt x="68580" y="195084"/>
                  </a:lnTo>
                  <a:lnTo>
                    <a:pt x="592836" y="123444"/>
                  </a:lnTo>
                  <a:lnTo>
                    <a:pt x="592836" y="0"/>
                  </a:lnTo>
                  <a:close/>
                </a:path>
                <a:path w="1315720" h="200025">
                  <a:moveTo>
                    <a:pt x="1315224" y="137172"/>
                  </a:moveTo>
                  <a:lnTo>
                    <a:pt x="1299794" y="97917"/>
                  </a:lnTo>
                  <a:lnTo>
                    <a:pt x="1260360" y="79248"/>
                  </a:lnTo>
                  <a:lnTo>
                    <a:pt x="722388" y="6096"/>
                  </a:lnTo>
                  <a:lnTo>
                    <a:pt x="722388" y="126492"/>
                  </a:lnTo>
                  <a:lnTo>
                    <a:pt x="1246644" y="199656"/>
                  </a:lnTo>
                  <a:lnTo>
                    <a:pt x="1272781" y="196964"/>
                  </a:lnTo>
                  <a:lnTo>
                    <a:pt x="1294650" y="183845"/>
                  </a:lnTo>
                  <a:lnTo>
                    <a:pt x="1309649" y="163004"/>
                  </a:lnTo>
                  <a:lnTo>
                    <a:pt x="1315224" y="137172"/>
                  </a:lnTo>
                  <a:close/>
                </a:path>
              </a:pathLst>
            </a:custGeom>
            <a:solidFill>
              <a:srgbClr val="B8B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28088" y="4972812"/>
              <a:ext cx="727075" cy="196850"/>
            </a:xfrm>
            <a:custGeom>
              <a:avLst/>
              <a:gdLst/>
              <a:ahLst/>
              <a:cxnLst/>
              <a:rect l="l" t="t" r="r" b="b"/>
              <a:pathLst>
                <a:path w="727075" h="196850">
                  <a:moveTo>
                    <a:pt x="656844" y="196595"/>
                  </a:moveTo>
                  <a:lnTo>
                    <a:pt x="68579" y="196595"/>
                  </a:lnTo>
                  <a:lnTo>
                    <a:pt x="42433" y="191000"/>
                  </a:lnTo>
                  <a:lnTo>
                    <a:pt x="20574" y="175831"/>
                  </a:lnTo>
                  <a:lnTo>
                    <a:pt x="5572" y="153519"/>
                  </a:lnTo>
                  <a:lnTo>
                    <a:pt x="0" y="126491"/>
                  </a:lnTo>
                  <a:lnTo>
                    <a:pt x="0" y="0"/>
                  </a:lnTo>
                  <a:lnTo>
                    <a:pt x="726948" y="0"/>
                  </a:lnTo>
                  <a:lnTo>
                    <a:pt x="726948" y="126491"/>
                  </a:lnTo>
                  <a:lnTo>
                    <a:pt x="721352" y="153519"/>
                  </a:lnTo>
                  <a:lnTo>
                    <a:pt x="706183" y="175831"/>
                  </a:lnTo>
                  <a:lnTo>
                    <a:pt x="683871" y="191000"/>
                  </a:lnTo>
                  <a:lnTo>
                    <a:pt x="656844" y="196595"/>
                  </a:lnTo>
                  <a:close/>
                </a:path>
              </a:pathLst>
            </a:custGeom>
            <a:solidFill>
              <a:srgbClr val="3B2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80616" y="4750308"/>
              <a:ext cx="1419225" cy="303530"/>
            </a:xfrm>
            <a:custGeom>
              <a:avLst/>
              <a:gdLst/>
              <a:ahLst/>
              <a:cxnLst/>
              <a:rect l="l" t="t" r="r" b="b"/>
              <a:pathLst>
                <a:path w="1419225" h="303529">
                  <a:moveTo>
                    <a:pt x="1310639" y="303275"/>
                  </a:moveTo>
                  <a:lnTo>
                    <a:pt x="108203" y="303275"/>
                  </a:lnTo>
                  <a:lnTo>
                    <a:pt x="66865" y="294703"/>
                  </a:lnTo>
                  <a:lnTo>
                    <a:pt x="32384" y="271271"/>
                  </a:lnTo>
                  <a:lnTo>
                    <a:pt x="8762" y="236410"/>
                  </a:lnTo>
                  <a:lnTo>
                    <a:pt x="0" y="193547"/>
                  </a:lnTo>
                  <a:lnTo>
                    <a:pt x="0" y="0"/>
                  </a:lnTo>
                  <a:lnTo>
                    <a:pt x="1418843" y="0"/>
                  </a:lnTo>
                  <a:lnTo>
                    <a:pt x="1418843" y="193547"/>
                  </a:lnTo>
                  <a:lnTo>
                    <a:pt x="1410509" y="236410"/>
                  </a:lnTo>
                  <a:lnTo>
                    <a:pt x="1387602" y="271271"/>
                  </a:lnTo>
                  <a:lnTo>
                    <a:pt x="1353264" y="294703"/>
                  </a:lnTo>
                  <a:lnTo>
                    <a:pt x="1310639" y="303275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023872" y="4695444"/>
              <a:ext cx="1135380" cy="2545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880616" y="3240024"/>
              <a:ext cx="1419225" cy="1400810"/>
            </a:xfrm>
            <a:custGeom>
              <a:avLst/>
              <a:gdLst/>
              <a:ahLst/>
              <a:cxnLst/>
              <a:rect l="l" t="t" r="r" b="b"/>
              <a:pathLst>
                <a:path w="1419225" h="1400810">
                  <a:moveTo>
                    <a:pt x="1418844" y="1400556"/>
                  </a:moveTo>
                  <a:lnTo>
                    <a:pt x="0" y="1400556"/>
                  </a:lnTo>
                  <a:lnTo>
                    <a:pt x="0" y="109728"/>
                  </a:lnTo>
                  <a:lnTo>
                    <a:pt x="8763" y="67508"/>
                  </a:lnTo>
                  <a:lnTo>
                    <a:pt x="32385" y="32575"/>
                  </a:lnTo>
                  <a:lnTo>
                    <a:pt x="66865" y="8786"/>
                  </a:lnTo>
                  <a:lnTo>
                    <a:pt x="108204" y="0"/>
                  </a:lnTo>
                  <a:lnTo>
                    <a:pt x="1310640" y="0"/>
                  </a:lnTo>
                  <a:lnTo>
                    <a:pt x="1353264" y="8786"/>
                  </a:lnTo>
                  <a:lnTo>
                    <a:pt x="1387602" y="32575"/>
                  </a:lnTo>
                  <a:lnTo>
                    <a:pt x="1410509" y="67508"/>
                  </a:lnTo>
                  <a:lnTo>
                    <a:pt x="1418844" y="109728"/>
                  </a:lnTo>
                  <a:lnTo>
                    <a:pt x="1418844" y="140055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23872" y="3393947"/>
              <a:ext cx="1135380" cy="11993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675815" y="2987039"/>
              <a:ext cx="1849755" cy="889000"/>
            </a:xfrm>
            <a:custGeom>
              <a:avLst/>
              <a:gdLst/>
              <a:ahLst/>
              <a:cxnLst/>
              <a:rect l="l" t="t" r="r" b="b"/>
              <a:pathLst>
                <a:path w="1849755" h="889000">
                  <a:moveTo>
                    <a:pt x="613232" y="213360"/>
                  </a:moveTo>
                  <a:lnTo>
                    <a:pt x="570560" y="0"/>
                  </a:lnTo>
                  <a:lnTo>
                    <a:pt x="523290" y="10045"/>
                  </a:lnTo>
                  <a:lnTo>
                    <a:pt x="474599" y="21399"/>
                  </a:lnTo>
                  <a:lnTo>
                    <a:pt x="425119" y="34213"/>
                  </a:lnTo>
                  <a:lnTo>
                    <a:pt x="375475" y="48666"/>
                  </a:lnTo>
                  <a:lnTo>
                    <a:pt x="326313" y="64922"/>
                  </a:lnTo>
                  <a:lnTo>
                    <a:pt x="278282" y="83134"/>
                  </a:lnTo>
                  <a:lnTo>
                    <a:pt x="232016" y="103479"/>
                  </a:lnTo>
                  <a:lnTo>
                    <a:pt x="188150" y="126111"/>
                  </a:lnTo>
                  <a:lnTo>
                    <a:pt x="147332" y="151206"/>
                  </a:lnTo>
                  <a:lnTo>
                    <a:pt x="110197" y="178930"/>
                  </a:lnTo>
                  <a:lnTo>
                    <a:pt x="77368" y="209448"/>
                  </a:lnTo>
                  <a:lnTo>
                    <a:pt x="49517" y="242925"/>
                  </a:lnTo>
                  <a:lnTo>
                    <a:pt x="27254" y="279514"/>
                  </a:lnTo>
                  <a:lnTo>
                    <a:pt x="11239" y="319392"/>
                  </a:lnTo>
                  <a:lnTo>
                    <a:pt x="2108" y="362712"/>
                  </a:lnTo>
                  <a:lnTo>
                    <a:pt x="0" y="400748"/>
                  </a:lnTo>
                  <a:lnTo>
                    <a:pt x="3708" y="438937"/>
                  </a:lnTo>
                  <a:lnTo>
                    <a:pt x="13220" y="477266"/>
                  </a:lnTo>
                  <a:lnTo>
                    <a:pt x="28511" y="515683"/>
                  </a:lnTo>
                  <a:lnTo>
                    <a:pt x="49542" y="554164"/>
                  </a:lnTo>
                  <a:lnTo>
                    <a:pt x="76276" y="592709"/>
                  </a:lnTo>
                  <a:lnTo>
                    <a:pt x="108712" y="631266"/>
                  </a:lnTo>
                  <a:lnTo>
                    <a:pt x="146799" y="669810"/>
                  </a:lnTo>
                  <a:lnTo>
                    <a:pt x="190512" y="708317"/>
                  </a:lnTo>
                  <a:lnTo>
                    <a:pt x="239852" y="746760"/>
                  </a:lnTo>
                  <a:lnTo>
                    <a:pt x="306641" y="793394"/>
                  </a:lnTo>
                  <a:lnTo>
                    <a:pt x="368249" y="831989"/>
                  </a:lnTo>
                  <a:lnTo>
                    <a:pt x="419468" y="861428"/>
                  </a:lnTo>
                  <a:lnTo>
                    <a:pt x="469976" y="888492"/>
                  </a:lnTo>
                  <a:lnTo>
                    <a:pt x="565988" y="691896"/>
                  </a:lnTo>
                  <a:lnTo>
                    <a:pt x="548525" y="682929"/>
                  </a:lnTo>
                  <a:lnTo>
                    <a:pt x="502932" y="657796"/>
                  </a:lnTo>
                  <a:lnTo>
                    <a:pt x="439318" y="619252"/>
                  </a:lnTo>
                  <a:lnTo>
                    <a:pt x="367868" y="569976"/>
                  </a:lnTo>
                  <a:lnTo>
                    <a:pt x="304050" y="518490"/>
                  </a:lnTo>
                  <a:lnTo>
                    <a:pt x="260426" y="474103"/>
                  </a:lnTo>
                  <a:lnTo>
                    <a:pt x="233768" y="437324"/>
                  </a:lnTo>
                  <a:lnTo>
                    <a:pt x="218516" y="388620"/>
                  </a:lnTo>
                  <a:lnTo>
                    <a:pt x="219316" y="385445"/>
                  </a:lnTo>
                  <a:lnTo>
                    <a:pt x="248158" y="348665"/>
                  </a:lnTo>
                  <a:lnTo>
                    <a:pt x="310349" y="308190"/>
                  </a:lnTo>
                  <a:lnTo>
                    <a:pt x="360616" y="285216"/>
                  </a:lnTo>
                  <a:lnTo>
                    <a:pt x="426453" y="261289"/>
                  </a:lnTo>
                  <a:lnTo>
                    <a:pt x="509955" y="237121"/>
                  </a:lnTo>
                  <a:lnTo>
                    <a:pt x="613232" y="213360"/>
                  </a:lnTo>
                  <a:close/>
                </a:path>
                <a:path w="1849755" h="889000">
                  <a:moveTo>
                    <a:pt x="1849729" y="400748"/>
                  </a:moveTo>
                  <a:lnTo>
                    <a:pt x="1838236" y="319392"/>
                  </a:lnTo>
                  <a:lnTo>
                    <a:pt x="1821980" y="279514"/>
                  </a:lnTo>
                  <a:lnTo>
                    <a:pt x="1799513" y="242925"/>
                  </a:lnTo>
                  <a:lnTo>
                    <a:pt x="1771497" y="209448"/>
                  </a:lnTo>
                  <a:lnTo>
                    <a:pt x="1738553" y="178930"/>
                  </a:lnTo>
                  <a:lnTo>
                    <a:pt x="1701342" y="151206"/>
                  </a:lnTo>
                  <a:lnTo>
                    <a:pt x="1660474" y="126111"/>
                  </a:lnTo>
                  <a:lnTo>
                    <a:pt x="1616608" y="103479"/>
                  </a:lnTo>
                  <a:lnTo>
                    <a:pt x="1570380" y="83134"/>
                  </a:lnTo>
                  <a:lnTo>
                    <a:pt x="1522437" y="64922"/>
                  </a:lnTo>
                  <a:lnTo>
                    <a:pt x="1473403" y="48666"/>
                  </a:lnTo>
                  <a:lnTo>
                    <a:pt x="1423924" y="34213"/>
                  </a:lnTo>
                  <a:lnTo>
                    <a:pt x="1374635" y="21399"/>
                  </a:lnTo>
                  <a:lnTo>
                    <a:pt x="1326184" y="10045"/>
                  </a:lnTo>
                  <a:lnTo>
                    <a:pt x="1279220" y="0"/>
                  </a:lnTo>
                  <a:lnTo>
                    <a:pt x="1233500" y="213360"/>
                  </a:lnTo>
                  <a:lnTo>
                    <a:pt x="1336802" y="237121"/>
                  </a:lnTo>
                  <a:lnTo>
                    <a:pt x="1420418" y="261289"/>
                  </a:lnTo>
                  <a:lnTo>
                    <a:pt x="1486433" y="285216"/>
                  </a:lnTo>
                  <a:lnTo>
                    <a:pt x="1536903" y="308190"/>
                  </a:lnTo>
                  <a:lnTo>
                    <a:pt x="1573923" y="329565"/>
                  </a:lnTo>
                  <a:lnTo>
                    <a:pt x="1615871" y="364782"/>
                  </a:lnTo>
                  <a:lnTo>
                    <a:pt x="1629740" y="388620"/>
                  </a:lnTo>
                  <a:lnTo>
                    <a:pt x="1627822" y="408660"/>
                  </a:lnTo>
                  <a:lnTo>
                    <a:pt x="1587931" y="474103"/>
                  </a:lnTo>
                  <a:lnTo>
                    <a:pt x="1544535" y="518490"/>
                  </a:lnTo>
                  <a:lnTo>
                    <a:pt x="1481912" y="569976"/>
                  </a:lnTo>
                  <a:lnTo>
                    <a:pt x="1408684" y="619252"/>
                  </a:lnTo>
                  <a:lnTo>
                    <a:pt x="1344180" y="657796"/>
                  </a:lnTo>
                  <a:lnTo>
                    <a:pt x="1298244" y="682929"/>
                  </a:lnTo>
                  <a:lnTo>
                    <a:pt x="1280744" y="691896"/>
                  </a:lnTo>
                  <a:lnTo>
                    <a:pt x="1376756" y="888492"/>
                  </a:lnTo>
                  <a:lnTo>
                    <a:pt x="1427784" y="861428"/>
                  </a:lnTo>
                  <a:lnTo>
                    <a:pt x="1479461" y="831989"/>
                  </a:lnTo>
                  <a:lnTo>
                    <a:pt x="1541437" y="793394"/>
                  </a:lnTo>
                  <a:lnTo>
                    <a:pt x="1608404" y="746760"/>
                  </a:lnTo>
                  <a:lnTo>
                    <a:pt x="1657769" y="708317"/>
                  </a:lnTo>
                  <a:lnTo>
                    <a:pt x="1701609" y="669810"/>
                  </a:lnTo>
                  <a:lnTo>
                    <a:pt x="1739861" y="631266"/>
                  </a:lnTo>
                  <a:lnTo>
                    <a:pt x="1772500" y="592709"/>
                  </a:lnTo>
                  <a:lnTo>
                    <a:pt x="1799475" y="554164"/>
                  </a:lnTo>
                  <a:lnTo>
                    <a:pt x="1820722" y="515683"/>
                  </a:lnTo>
                  <a:lnTo>
                    <a:pt x="1836216" y="477266"/>
                  </a:lnTo>
                  <a:lnTo>
                    <a:pt x="1845894" y="438937"/>
                  </a:lnTo>
                  <a:lnTo>
                    <a:pt x="1849729" y="400748"/>
                  </a:lnTo>
                  <a:close/>
                </a:path>
              </a:pathLst>
            </a:custGeom>
            <a:solidFill>
              <a:srgbClr val="E8E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58530" y="2570538"/>
              <a:ext cx="1181735" cy="563245"/>
            </a:xfrm>
            <a:custGeom>
              <a:avLst/>
              <a:gdLst/>
              <a:ahLst/>
              <a:cxnLst/>
              <a:rect l="l" t="t" r="r" b="b"/>
              <a:pathLst>
                <a:path w="1181735" h="563244">
                  <a:moveTo>
                    <a:pt x="1144333" y="562805"/>
                  </a:moveTo>
                  <a:lnTo>
                    <a:pt x="106489" y="544517"/>
                  </a:lnTo>
                  <a:lnTo>
                    <a:pt x="15311" y="244860"/>
                  </a:lnTo>
                  <a:lnTo>
                    <a:pt x="0" y="96080"/>
                  </a:lnTo>
                  <a:lnTo>
                    <a:pt x="74128" y="54170"/>
                  </a:lnTo>
                  <a:lnTo>
                    <a:pt x="251269" y="75125"/>
                  </a:lnTo>
                  <a:lnTo>
                    <a:pt x="320179" y="84334"/>
                  </a:lnTo>
                  <a:lnTo>
                    <a:pt x="384361" y="89119"/>
                  </a:lnTo>
                  <a:lnTo>
                    <a:pt x="444173" y="90033"/>
                  </a:lnTo>
                  <a:lnTo>
                    <a:pt x="499973" y="87631"/>
                  </a:lnTo>
                  <a:lnTo>
                    <a:pt x="552119" y="82464"/>
                  </a:lnTo>
                  <a:lnTo>
                    <a:pt x="600968" y="75088"/>
                  </a:lnTo>
                  <a:lnTo>
                    <a:pt x="646878" y="66054"/>
                  </a:lnTo>
                  <a:lnTo>
                    <a:pt x="690209" y="55919"/>
                  </a:lnTo>
                  <a:lnTo>
                    <a:pt x="731317" y="45233"/>
                  </a:lnTo>
                  <a:lnTo>
                    <a:pt x="808296" y="24429"/>
                  </a:lnTo>
                  <a:lnTo>
                    <a:pt x="844884" y="15416"/>
                  </a:lnTo>
                  <a:lnTo>
                    <a:pt x="880681" y="8069"/>
                  </a:lnTo>
                  <a:lnTo>
                    <a:pt x="919308" y="2460"/>
                  </a:lnTo>
                  <a:lnTo>
                    <a:pt x="955850" y="0"/>
                  </a:lnTo>
                  <a:lnTo>
                    <a:pt x="990169" y="901"/>
                  </a:lnTo>
                  <a:lnTo>
                    <a:pt x="1051585" y="13640"/>
                  </a:lnTo>
                  <a:lnTo>
                    <a:pt x="1102452" y="42385"/>
                  </a:lnTo>
                  <a:lnTo>
                    <a:pt x="1141666" y="88841"/>
                  </a:lnTo>
                  <a:lnTo>
                    <a:pt x="1168124" y="154714"/>
                  </a:lnTo>
                  <a:lnTo>
                    <a:pt x="1176224" y="195465"/>
                  </a:lnTo>
                  <a:lnTo>
                    <a:pt x="1180721" y="241709"/>
                  </a:lnTo>
                  <a:lnTo>
                    <a:pt x="1181478" y="293661"/>
                  </a:lnTo>
                  <a:lnTo>
                    <a:pt x="1178355" y="351533"/>
                  </a:lnTo>
                  <a:lnTo>
                    <a:pt x="1171215" y="415539"/>
                  </a:lnTo>
                  <a:lnTo>
                    <a:pt x="1159921" y="485892"/>
                  </a:lnTo>
                  <a:lnTo>
                    <a:pt x="1144333" y="562805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97963" y="3101340"/>
              <a:ext cx="1187450" cy="121920"/>
            </a:xfrm>
            <a:custGeom>
              <a:avLst/>
              <a:gdLst/>
              <a:ahLst/>
              <a:cxnLst/>
              <a:rect l="l" t="t" r="r" b="b"/>
              <a:pathLst>
                <a:path w="1187450" h="121919">
                  <a:moveTo>
                    <a:pt x="62484" y="121920"/>
                  </a:moveTo>
                  <a:lnTo>
                    <a:pt x="37933" y="117157"/>
                  </a:lnTo>
                  <a:lnTo>
                    <a:pt x="18097" y="104394"/>
                  </a:lnTo>
                  <a:lnTo>
                    <a:pt x="4833" y="85915"/>
                  </a:lnTo>
                  <a:lnTo>
                    <a:pt x="0" y="64008"/>
                  </a:lnTo>
                  <a:lnTo>
                    <a:pt x="4786" y="39457"/>
                  </a:lnTo>
                  <a:lnTo>
                    <a:pt x="17716" y="19621"/>
                  </a:lnTo>
                  <a:lnTo>
                    <a:pt x="36647" y="6357"/>
                  </a:lnTo>
                  <a:lnTo>
                    <a:pt x="59436" y="1524"/>
                  </a:lnTo>
                  <a:lnTo>
                    <a:pt x="1124712" y="0"/>
                  </a:lnTo>
                  <a:lnTo>
                    <a:pt x="1149262" y="4786"/>
                  </a:lnTo>
                  <a:lnTo>
                    <a:pt x="1169098" y="17716"/>
                  </a:lnTo>
                  <a:lnTo>
                    <a:pt x="1182362" y="36647"/>
                  </a:lnTo>
                  <a:lnTo>
                    <a:pt x="1187196" y="59436"/>
                  </a:lnTo>
                  <a:lnTo>
                    <a:pt x="1182409" y="83105"/>
                  </a:lnTo>
                  <a:lnTo>
                    <a:pt x="1169479" y="102489"/>
                  </a:lnTo>
                  <a:lnTo>
                    <a:pt x="1150548" y="115585"/>
                  </a:lnTo>
                  <a:lnTo>
                    <a:pt x="1127760" y="120396"/>
                  </a:lnTo>
                  <a:lnTo>
                    <a:pt x="62484" y="121920"/>
                  </a:lnTo>
                  <a:close/>
                </a:path>
              </a:pathLst>
            </a:custGeom>
            <a:solidFill>
              <a:srgbClr val="F497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078735" y="2714244"/>
              <a:ext cx="1010919" cy="2178050"/>
            </a:xfrm>
            <a:custGeom>
              <a:avLst/>
              <a:gdLst/>
              <a:ahLst/>
              <a:cxnLst/>
              <a:rect l="l" t="t" r="r" b="b"/>
              <a:pathLst>
                <a:path w="1010919" h="2178050">
                  <a:moveTo>
                    <a:pt x="300228" y="2177796"/>
                  </a:moveTo>
                  <a:lnTo>
                    <a:pt x="252904" y="2172486"/>
                  </a:lnTo>
                  <a:lnTo>
                    <a:pt x="209578" y="2157339"/>
                  </a:lnTo>
                  <a:lnTo>
                    <a:pt x="171265" y="2133528"/>
                  </a:lnTo>
                  <a:lnTo>
                    <a:pt x="138977" y="2102226"/>
                  </a:lnTo>
                  <a:lnTo>
                    <a:pt x="113726" y="2064606"/>
                  </a:lnTo>
                  <a:lnTo>
                    <a:pt x="96527" y="2021841"/>
                  </a:lnTo>
                  <a:lnTo>
                    <a:pt x="88392" y="1975104"/>
                  </a:lnTo>
                  <a:lnTo>
                    <a:pt x="0" y="338327"/>
                  </a:lnTo>
                  <a:lnTo>
                    <a:pt x="1163" y="289675"/>
                  </a:lnTo>
                  <a:lnTo>
                    <a:pt x="9306" y="243001"/>
                  </a:lnTo>
                  <a:lnTo>
                    <a:pt x="23928" y="198849"/>
                  </a:lnTo>
                  <a:lnTo>
                    <a:pt x="44526" y="157760"/>
                  </a:lnTo>
                  <a:lnTo>
                    <a:pt x="70600" y="120279"/>
                  </a:lnTo>
                  <a:lnTo>
                    <a:pt x="101648" y="86947"/>
                  </a:lnTo>
                  <a:lnTo>
                    <a:pt x="137169" y="58307"/>
                  </a:lnTo>
                  <a:lnTo>
                    <a:pt x="176660" y="34902"/>
                  </a:lnTo>
                  <a:lnTo>
                    <a:pt x="219620" y="17274"/>
                  </a:lnTo>
                  <a:lnTo>
                    <a:pt x="265549" y="5967"/>
                  </a:lnTo>
                  <a:lnTo>
                    <a:pt x="313944" y="1524"/>
                  </a:lnTo>
                  <a:lnTo>
                    <a:pt x="693420" y="0"/>
                  </a:lnTo>
                  <a:lnTo>
                    <a:pt x="741542" y="2998"/>
                  </a:lnTo>
                  <a:lnTo>
                    <a:pt x="787452" y="13259"/>
                  </a:lnTo>
                  <a:lnTo>
                    <a:pt x="830600" y="30183"/>
                  </a:lnTo>
                  <a:lnTo>
                    <a:pt x="870437" y="53173"/>
                  </a:lnTo>
                  <a:lnTo>
                    <a:pt x="906413" y="81633"/>
                  </a:lnTo>
                  <a:lnTo>
                    <a:pt x="937979" y="114962"/>
                  </a:lnTo>
                  <a:lnTo>
                    <a:pt x="964584" y="152566"/>
                  </a:lnTo>
                  <a:lnTo>
                    <a:pt x="985679" y="193844"/>
                  </a:lnTo>
                  <a:lnTo>
                    <a:pt x="1000716" y="238200"/>
                  </a:lnTo>
                  <a:lnTo>
                    <a:pt x="1009143" y="285037"/>
                  </a:lnTo>
                  <a:lnTo>
                    <a:pt x="1010412" y="333756"/>
                  </a:lnTo>
                  <a:lnTo>
                    <a:pt x="944880" y="1970532"/>
                  </a:lnTo>
                  <a:lnTo>
                    <a:pt x="936669" y="2017273"/>
                  </a:lnTo>
                  <a:lnTo>
                    <a:pt x="919314" y="2060070"/>
                  </a:lnTo>
                  <a:lnTo>
                    <a:pt x="893934" y="2097774"/>
                  </a:lnTo>
                  <a:lnTo>
                    <a:pt x="861650" y="2129241"/>
                  </a:lnTo>
                  <a:lnTo>
                    <a:pt x="823582" y="2153323"/>
                  </a:lnTo>
                  <a:lnTo>
                    <a:pt x="780847" y="2168874"/>
                  </a:lnTo>
                  <a:lnTo>
                    <a:pt x="734568" y="2174748"/>
                  </a:lnTo>
                  <a:lnTo>
                    <a:pt x="300228" y="2177796"/>
                  </a:lnTo>
                  <a:close/>
                </a:path>
              </a:pathLst>
            </a:custGeom>
            <a:solidFill>
              <a:srgbClr val="FFA8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156460" y="4526280"/>
              <a:ext cx="870585" cy="1102360"/>
            </a:xfrm>
            <a:custGeom>
              <a:avLst/>
              <a:gdLst/>
              <a:ahLst/>
              <a:cxnLst/>
              <a:rect l="l" t="t" r="r" b="b"/>
              <a:pathLst>
                <a:path w="870585" h="1102360">
                  <a:moveTo>
                    <a:pt x="870204" y="0"/>
                  </a:moveTo>
                  <a:lnTo>
                    <a:pt x="0" y="4572"/>
                  </a:lnTo>
                  <a:lnTo>
                    <a:pt x="9144" y="161556"/>
                  </a:lnTo>
                  <a:lnTo>
                    <a:pt x="17348" y="208851"/>
                  </a:lnTo>
                  <a:lnTo>
                    <a:pt x="34734" y="252018"/>
                  </a:lnTo>
                  <a:lnTo>
                    <a:pt x="40805" y="261073"/>
                  </a:lnTo>
                  <a:lnTo>
                    <a:pt x="21717" y="274701"/>
                  </a:lnTo>
                  <a:lnTo>
                    <a:pt x="9182" y="295236"/>
                  </a:lnTo>
                  <a:lnTo>
                    <a:pt x="6096" y="320040"/>
                  </a:lnTo>
                  <a:lnTo>
                    <a:pt x="97536" y="1101852"/>
                  </a:lnTo>
                  <a:lnTo>
                    <a:pt x="225552" y="1101852"/>
                  </a:lnTo>
                  <a:lnTo>
                    <a:pt x="137680" y="347637"/>
                  </a:lnTo>
                  <a:lnTo>
                    <a:pt x="174129" y="360451"/>
                  </a:lnTo>
                  <a:lnTo>
                    <a:pt x="220980" y="365772"/>
                  </a:lnTo>
                  <a:lnTo>
                    <a:pt x="656844" y="362724"/>
                  </a:lnTo>
                  <a:lnTo>
                    <a:pt x="703110" y="356844"/>
                  </a:lnTo>
                  <a:lnTo>
                    <a:pt x="745820" y="341261"/>
                  </a:lnTo>
                  <a:lnTo>
                    <a:pt x="783805" y="317093"/>
                  </a:lnTo>
                  <a:lnTo>
                    <a:pt x="815924" y="285457"/>
                  </a:lnTo>
                  <a:lnTo>
                    <a:pt x="841032" y="247484"/>
                  </a:lnTo>
                  <a:lnTo>
                    <a:pt x="857973" y="204279"/>
                  </a:lnTo>
                  <a:lnTo>
                    <a:pt x="865632" y="156984"/>
                  </a:lnTo>
                  <a:lnTo>
                    <a:pt x="870204" y="0"/>
                  </a:lnTo>
                  <a:close/>
                </a:path>
              </a:pathLst>
            </a:custGeom>
            <a:solidFill>
              <a:srgbClr val="493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139695" y="5606796"/>
              <a:ext cx="266700" cy="111760"/>
            </a:xfrm>
            <a:custGeom>
              <a:avLst/>
              <a:gdLst/>
              <a:ahLst/>
              <a:cxnLst/>
              <a:rect l="l" t="t" r="r" b="b"/>
              <a:pathLst>
                <a:path w="266700" h="111760">
                  <a:moveTo>
                    <a:pt x="0" y="111251"/>
                  </a:moveTo>
                  <a:lnTo>
                    <a:pt x="115824" y="0"/>
                  </a:lnTo>
                  <a:lnTo>
                    <a:pt x="239268" y="0"/>
                  </a:lnTo>
                  <a:lnTo>
                    <a:pt x="266700" y="74675"/>
                  </a:lnTo>
                  <a:lnTo>
                    <a:pt x="0" y="111251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09216" y="3622547"/>
              <a:ext cx="957580" cy="1041400"/>
            </a:xfrm>
            <a:custGeom>
              <a:avLst/>
              <a:gdLst/>
              <a:ahLst/>
              <a:cxnLst/>
              <a:rect l="l" t="t" r="r" b="b"/>
              <a:pathLst>
                <a:path w="957580" h="1041400">
                  <a:moveTo>
                    <a:pt x="54863" y="1040892"/>
                  </a:moveTo>
                  <a:lnTo>
                    <a:pt x="0" y="7620"/>
                  </a:lnTo>
                  <a:lnTo>
                    <a:pt x="495300" y="134111"/>
                  </a:lnTo>
                  <a:lnTo>
                    <a:pt x="957072" y="0"/>
                  </a:lnTo>
                  <a:lnTo>
                    <a:pt x="914400" y="1036320"/>
                  </a:lnTo>
                  <a:lnTo>
                    <a:pt x="54863" y="1040892"/>
                  </a:lnTo>
                  <a:close/>
                </a:path>
              </a:pathLst>
            </a:custGeom>
            <a:solidFill>
              <a:srgbClr val="E8E6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499360" y="3756660"/>
              <a:ext cx="198120" cy="114300"/>
            </a:xfrm>
            <a:custGeom>
              <a:avLst/>
              <a:gdLst/>
              <a:ahLst/>
              <a:cxnLst/>
              <a:rect l="l" t="t" r="r" b="b"/>
              <a:pathLst>
                <a:path w="198119" h="114300">
                  <a:moveTo>
                    <a:pt x="134112" y="114300"/>
                  </a:moveTo>
                  <a:lnTo>
                    <a:pt x="76200" y="114300"/>
                  </a:lnTo>
                  <a:lnTo>
                    <a:pt x="0" y="56388"/>
                  </a:lnTo>
                  <a:lnTo>
                    <a:pt x="105156" y="0"/>
                  </a:lnTo>
                  <a:lnTo>
                    <a:pt x="198119" y="64008"/>
                  </a:lnTo>
                  <a:lnTo>
                    <a:pt x="134112" y="11430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109216" y="3622548"/>
              <a:ext cx="957580" cy="243840"/>
            </a:xfrm>
            <a:custGeom>
              <a:avLst/>
              <a:gdLst/>
              <a:ahLst/>
              <a:cxnLst/>
              <a:rect l="l" t="t" r="r" b="b"/>
              <a:pathLst>
                <a:path w="957580" h="243839">
                  <a:moveTo>
                    <a:pt x="658368" y="243840"/>
                  </a:moveTo>
                  <a:lnTo>
                    <a:pt x="495300" y="134112"/>
                  </a:lnTo>
                  <a:lnTo>
                    <a:pt x="957072" y="0"/>
                  </a:lnTo>
                  <a:lnTo>
                    <a:pt x="658368" y="243840"/>
                  </a:lnTo>
                  <a:close/>
                </a:path>
                <a:path w="957580" h="243839">
                  <a:moveTo>
                    <a:pt x="304800" y="243840"/>
                  </a:moveTo>
                  <a:lnTo>
                    <a:pt x="0" y="7620"/>
                  </a:lnTo>
                  <a:lnTo>
                    <a:pt x="495300" y="134112"/>
                  </a:lnTo>
                  <a:lnTo>
                    <a:pt x="304800" y="243840"/>
                  </a:lnTo>
                  <a:close/>
                </a:path>
              </a:pathLst>
            </a:custGeom>
            <a:solidFill>
              <a:srgbClr val="FBF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510027" y="3870960"/>
              <a:ext cx="192405" cy="615950"/>
            </a:xfrm>
            <a:custGeom>
              <a:avLst/>
              <a:gdLst/>
              <a:ahLst/>
              <a:cxnLst/>
              <a:rect l="l" t="t" r="r" b="b"/>
              <a:pathLst>
                <a:path w="192405" h="615950">
                  <a:moveTo>
                    <a:pt x="97536" y="615696"/>
                  </a:moveTo>
                  <a:lnTo>
                    <a:pt x="0" y="519684"/>
                  </a:lnTo>
                  <a:lnTo>
                    <a:pt x="65531" y="0"/>
                  </a:lnTo>
                  <a:lnTo>
                    <a:pt x="123444" y="0"/>
                  </a:lnTo>
                  <a:lnTo>
                    <a:pt x="192024" y="528828"/>
                  </a:lnTo>
                  <a:lnTo>
                    <a:pt x="97536" y="615696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128354" y="2405659"/>
              <a:ext cx="779780" cy="650240"/>
            </a:xfrm>
            <a:custGeom>
              <a:avLst/>
              <a:gdLst/>
              <a:ahLst/>
              <a:cxnLst/>
              <a:rect l="l" t="t" r="r" b="b"/>
              <a:pathLst>
                <a:path w="779780" h="650239">
                  <a:moveTo>
                    <a:pt x="256705" y="636244"/>
                  </a:moveTo>
                  <a:lnTo>
                    <a:pt x="255181" y="628624"/>
                  </a:lnTo>
                  <a:lnTo>
                    <a:pt x="250609" y="624052"/>
                  </a:lnTo>
                  <a:lnTo>
                    <a:pt x="207238" y="604532"/>
                  </a:lnTo>
                  <a:lnTo>
                    <a:pt x="166598" y="601573"/>
                  </a:lnTo>
                  <a:lnTo>
                    <a:pt x="132511" y="609485"/>
                  </a:lnTo>
                  <a:lnTo>
                    <a:pt x="108877" y="622528"/>
                  </a:lnTo>
                  <a:lnTo>
                    <a:pt x="102781" y="627100"/>
                  </a:lnTo>
                  <a:lnTo>
                    <a:pt x="99733" y="636244"/>
                  </a:lnTo>
                  <a:lnTo>
                    <a:pt x="104305" y="640816"/>
                  </a:lnTo>
                  <a:lnTo>
                    <a:pt x="108877" y="646912"/>
                  </a:lnTo>
                  <a:lnTo>
                    <a:pt x="118021" y="649960"/>
                  </a:lnTo>
                  <a:lnTo>
                    <a:pt x="125641" y="645388"/>
                  </a:lnTo>
                  <a:lnTo>
                    <a:pt x="134823" y="638746"/>
                  </a:lnTo>
                  <a:lnTo>
                    <a:pt x="159169" y="629958"/>
                  </a:lnTo>
                  <a:lnTo>
                    <a:pt x="193789" y="628891"/>
                  </a:lnTo>
                  <a:lnTo>
                    <a:pt x="233845" y="645388"/>
                  </a:lnTo>
                  <a:lnTo>
                    <a:pt x="236893" y="646912"/>
                  </a:lnTo>
                  <a:lnTo>
                    <a:pt x="238417" y="649960"/>
                  </a:lnTo>
                  <a:lnTo>
                    <a:pt x="242989" y="646912"/>
                  </a:lnTo>
                  <a:lnTo>
                    <a:pt x="250609" y="646912"/>
                  </a:lnTo>
                  <a:lnTo>
                    <a:pt x="252133" y="642340"/>
                  </a:lnTo>
                  <a:lnTo>
                    <a:pt x="256705" y="636244"/>
                  </a:lnTo>
                  <a:close/>
                </a:path>
                <a:path w="779780" h="650239">
                  <a:moveTo>
                    <a:pt x="779437" y="116560"/>
                  </a:moveTo>
                  <a:lnTo>
                    <a:pt x="724382" y="76365"/>
                  </a:lnTo>
                  <a:lnTo>
                    <a:pt x="675690" y="67691"/>
                  </a:lnTo>
                  <a:lnTo>
                    <a:pt x="612597" y="67208"/>
                  </a:lnTo>
                  <a:lnTo>
                    <a:pt x="535597" y="78460"/>
                  </a:lnTo>
                  <a:lnTo>
                    <a:pt x="530885" y="75603"/>
                  </a:lnTo>
                  <a:lnTo>
                    <a:pt x="552805" y="61760"/>
                  </a:lnTo>
                  <a:lnTo>
                    <a:pt x="584085" y="42799"/>
                  </a:lnTo>
                  <a:lnTo>
                    <a:pt x="607479" y="24574"/>
                  </a:lnTo>
                  <a:lnTo>
                    <a:pt x="605701" y="12928"/>
                  </a:lnTo>
                  <a:lnTo>
                    <a:pt x="545477" y="2209"/>
                  </a:lnTo>
                  <a:lnTo>
                    <a:pt x="488581" y="0"/>
                  </a:lnTo>
                  <a:lnTo>
                    <a:pt x="435483" y="4978"/>
                  </a:lnTo>
                  <a:lnTo>
                    <a:pt x="386626" y="15786"/>
                  </a:lnTo>
                  <a:lnTo>
                    <a:pt x="342480" y="31102"/>
                  </a:lnTo>
                  <a:lnTo>
                    <a:pt x="303517" y="49580"/>
                  </a:lnTo>
                  <a:lnTo>
                    <a:pt x="270192" y="69875"/>
                  </a:lnTo>
                  <a:lnTo>
                    <a:pt x="242989" y="90652"/>
                  </a:lnTo>
                  <a:lnTo>
                    <a:pt x="246557" y="71297"/>
                  </a:lnTo>
                  <a:lnTo>
                    <a:pt x="273850" y="40932"/>
                  </a:lnTo>
                  <a:lnTo>
                    <a:pt x="294843" y="13716"/>
                  </a:lnTo>
                  <a:lnTo>
                    <a:pt x="279565" y="3784"/>
                  </a:lnTo>
                  <a:lnTo>
                    <a:pt x="230644" y="11188"/>
                  </a:lnTo>
                  <a:lnTo>
                    <a:pt x="186334" y="23012"/>
                  </a:lnTo>
                  <a:lnTo>
                    <a:pt x="146659" y="38773"/>
                  </a:lnTo>
                  <a:lnTo>
                    <a:pt x="111645" y="58039"/>
                  </a:lnTo>
                  <a:lnTo>
                    <a:pt x="55765" y="105105"/>
                  </a:lnTo>
                  <a:lnTo>
                    <a:pt x="18948" y="160477"/>
                  </a:lnTo>
                  <a:lnTo>
                    <a:pt x="1435" y="220383"/>
                  </a:lnTo>
                  <a:lnTo>
                    <a:pt x="0" y="250863"/>
                  </a:lnTo>
                  <a:lnTo>
                    <a:pt x="3479" y="281076"/>
                  </a:lnTo>
                  <a:lnTo>
                    <a:pt x="25361" y="338772"/>
                  </a:lnTo>
                  <a:lnTo>
                    <a:pt x="67322" y="389737"/>
                  </a:lnTo>
                  <a:lnTo>
                    <a:pt x="129616" y="430212"/>
                  </a:lnTo>
                  <a:lnTo>
                    <a:pt x="168465" y="445325"/>
                  </a:lnTo>
                  <a:lnTo>
                    <a:pt x="212509" y="456412"/>
                  </a:lnTo>
                  <a:lnTo>
                    <a:pt x="290220" y="468884"/>
                  </a:lnTo>
                  <a:lnTo>
                    <a:pt x="362902" y="475589"/>
                  </a:lnTo>
                  <a:lnTo>
                    <a:pt x="430390" y="477075"/>
                  </a:lnTo>
                  <a:lnTo>
                    <a:pt x="492467" y="473913"/>
                  </a:lnTo>
                  <a:lnTo>
                    <a:pt x="548970" y="466686"/>
                  </a:lnTo>
                  <a:lnTo>
                    <a:pt x="599694" y="455955"/>
                  </a:lnTo>
                  <a:lnTo>
                    <a:pt x="644461" y="442277"/>
                  </a:lnTo>
                  <a:lnTo>
                    <a:pt x="683094" y="426224"/>
                  </a:lnTo>
                  <a:lnTo>
                    <a:pt x="741159" y="389255"/>
                  </a:lnTo>
                  <a:lnTo>
                    <a:pt x="772414" y="349567"/>
                  </a:lnTo>
                  <a:lnTo>
                    <a:pt x="777506" y="330123"/>
                  </a:lnTo>
                  <a:lnTo>
                    <a:pt x="775335" y="311708"/>
                  </a:lnTo>
                  <a:lnTo>
                    <a:pt x="765721" y="294868"/>
                  </a:lnTo>
                  <a:lnTo>
                    <a:pt x="727608" y="242290"/>
                  </a:lnTo>
                  <a:lnTo>
                    <a:pt x="713511" y="202069"/>
                  </a:lnTo>
                  <a:lnTo>
                    <a:pt x="717054" y="172224"/>
                  </a:lnTo>
                  <a:lnTo>
                    <a:pt x="731799" y="150761"/>
                  </a:lnTo>
                  <a:lnTo>
                    <a:pt x="751382" y="135648"/>
                  </a:lnTo>
                  <a:lnTo>
                    <a:pt x="769391" y="124929"/>
                  </a:lnTo>
                  <a:lnTo>
                    <a:pt x="779437" y="116560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03704" y="3287268"/>
              <a:ext cx="134112" cy="1356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798064" y="3007233"/>
              <a:ext cx="157480" cy="48895"/>
            </a:xfrm>
            <a:custGeom>
              <a:avLst/>
              <a:gdLst/>
              <a:ahLst/>
              <a:cxnLst/>
              <a:rect l="l" t="t" r="r" b="b"/>
              <a:pathLst>
                <a:path w="157480" h="48894">
                  <a:moveTo>
                    <a:pt x="138683" y="48386"/>
                  </a:moveTo>
                  <a:lnTo>
                    <a:pt x="131063" y="43814"/>
                  </a:lnTo>
                  <a:lnTo>
                    <a:pt x="121872" y="37171"/>
                  </a:lnTo>
                  <a:lnTo>
                    <a:pt x="97535" y="28384"/>
                  </a:lnTo>
                  <a:lnTo>
                    <a:pt x="62912" y="27312"/>
                  </a:lnTo>
                  <a:lnTo>
                    <a:pt x="22859" y="43814"/>
                  </a:lnTo>
                  <a:lnTo>
                    <a:pt x="19811" y="45338"/>
                  </a:lnTo>
                  <a:lnTo>
                    <a:pt x="18287" y="48386"/>
                  </a:lnTo>
                  <a:lnTo>
                    <a:pt x="13715" y="45338"/>
                  </a:lnTo>
                  <a:lnTo>
                    <a:pt x="6095" y="45338"/>
                  </a:lnTo>
                  <a:lnTo>
                    <a:pt x="4571" y="40766"/>
                  </a:lnTo>
                  <a:lnTo>
                    <a:pt x="0" y="34670"/>
                  </a:lnTo>
                  <a:lnTo>
                    <a:pt x="0" y="27050"/>
                  </a:lnTo>
                  <a:lnTo>
                    <a:pt x="6095" y="22478"/>
                  </a:lnTo>
                  <a:lnTo>
                    <a:pt x="49029" y="2952"/>
                  </a:lnTo>
                  <a:lnTo>
                    <a:pt x="88963" y="0"/>
                  </a:lnTo>
                  <a:lnTo>
                    <a:pt x="122896" y="7905"/>
                  </a:lnTo>
                  <a:lnTo>
                    <a:pt x="147827" y="20954"/>
                  </a:lnTo>
                  <a:lnTo>
                    <a:pt x="153923" y="25526"/>
                  </a:lnTo>
                  <a:lnTo>
                    <a:pt x="156971" y="34670"/>
                  </a:lnTo>
                  <a:lnTo>
                    <a:pt x="152399" y="39242"/>
                  </a:lnTo>
                  <a:lnTo>
                    <a:pt x="147827" y="45338"/>
                  </a:lnTo>
                  <a:lnTo>
                    <a:pt x="138683" y="48386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845307" y="3287268"/>
              <a:ext cx="134112" cy="1356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400299" y="3363468"/>
              <a:ext cx="387350" cy="157480"/>
            </a:xfrm>
            <a:custGeom>
              <a:avLst/>
              <a:gdLst/>
              <a:ahLst/>
              <a:cxnLst/>
              <a:rect l="l" t="t" r="r" b="b"/>
              <a:pathLst>
                <a:path w="387350" h="157479">
                  <a:moveTo>
                    <a:pt x="193548" y="156972"/>
                  </a:moveTo>
                  <a:lnTo>
                    <a:pt x="142169" y="151630"/>
                  </a:lnTo>
                  <a:lnTo>
                    <a:pt x="95955" y="136595"/>
                  </a:lnTo>
                  <a:lnTo>
                    <a:pt x="56769" y="113347"/>
                  </a:lnTo>
                  <a:lnTo>
                    <a:pt x="26472" y="83368"/>
                  </a:lnTo>
                  <a:lnTo>
                    <a:pt x="6928" y="48140"/>
                  </a:lnTo>
                  <a:lnTo>
                    <a:pt x="0" y="9144"/>
                  </a:lnTo>
                  <a:lnTo>
                    <a:pt x="0" y="4572"/>
                  </a:lnTo>
                  <a:lnTo>
                    <a:pt x="4572" y="0"/>
                  </a:lnTo>
                  <a:lnTo>
                    <a:pt x="13716" y="0"/>
                  </a:lnTo>
                  <a:lnTo>
                    <a:pt x="18288" y="4572"/>
                  </a:lnTo>
                  <a:lnTo>
                    <a:pt x="18288" y="9144"/>
                  </a:lnTo>
                  <a:lnTo>
                    <a:pt x="27151" y="49536"/>
                  </a:lnTo>
                  <a:lnTo>
                    <a:pt x="51889" y="85027"/>
                  </a:lnTo>
                  <a:lnTo>
                    <a:pt x="89720" y="113275"/>
                  </a:lnTo>
                  <a:lnTo>
                    <a:pt x="137867" y="131941"/>
                  </a:lnTo>
                  <a:lnTo>
                    <a:pt x="193548" y="138684"/>
                  </a:lnTo>
                  <a:lnTo>
                    <a:pt x="248643" y="131941"/>
                  </a:lnTo>
                  <a:lnTo>
                    <a:pt x="296716" y="113275"/>
                  </a:lnTo>
                  <a:lnTo>
                    <a:pt x="334767" y="85027"/>
                  </a:lnTo>
                  <a:lnTo>
                    <a:pt x="359798" y="49536"/>
                  </a:lnTo>
                  <a:lnTo>
                    <a:pt x="368808" y="9144"/>
                  </a:lnTo>
                  <a:lnTo>
                    <a:pt x="368808" y="4572"/>
                  </a:lnTo>
                  <a:lnTo>
                    <a:pt x="373380" y="0"/>
                  </a:lnTo>
                  <a:lnTo>
                    <a:pt x="382524" y="0"/>
                  </a:lnTo>
                  <a:lnTo>
                    <a:pt x="387096" y="4572"/>
                  </a:lnTo>
                  <a:lnTo>
                    <a:pt x="387096" y="9144"/>
                  </a:lnTo>
                  <a:lnTo>
                    <a:pt x="380273" y="48140"/>
                  </a:lnTo>
                  <a:lnTo>
                    <a:pt x="360962" y="83368"/>
                  </a:lnTo>
                  <a:lnTo>
                    <a:pt x="330898" y="113347"/>
                  </a:lnTo>
                  <a:lnTo>
                    <a:pt x="291817" y="136595"/>
                  </a:lnTo>
                  <a:lnTo>
                    <a:pt x="245455" y="151630"/>
                  </a:lnTo>
                  <a:lnTo>
                    <a:pt x="193548" y="156972"/>
                  </a:lnTo>
                  <a:close/>
                </a:path>
              </a:pathLst>
            </a:custGeom>
            <a:solidFill>
              <a:srgbClr val="F662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080260" y="4605337"/>
              <a:ext cx="849630" cy="320675"/>
            </a:xfrm>
            <a:custGeom>
              <a:avLst/>
              <a:gdLst/>
              <a:ahLst/>
              <a:cxnLst/>
              <a:rect l="l" t="t" r="r" b="b"/>
              <a:pathLst>
                <a:path w="849630" h="320675">
                  <a:moveTo>
                    <a:pt x="45720" y="320230"/>
                  </a:moveTo>
                  <a:lnTo>
                    <a:pt x="0" y="199834"/>
                  </a:lnTo>
                  <a:lnTo>
                    <a:pt x="763524" y="3238"/>
                  </a:lnTo>
                  <a:lnTo>
                    <a:pt x="788812" y="0"/>
                  </a:lnTo>
                  <a:lnTo>
                    <a:pt x="812673" y="5905"/>
                  </a:lnTo>
                  <a:lnTo>
                    <a:pt x="832532" y="20383"/>
                  </a:lnTo>
                  <a:lnTo>
                    <a:pt x="845820" y="42862"/>
                  </a:lnTo>
                  <a:lnTo>
                    <a:pt x="849058" y="67246"/>
                  </a:lnTo>
                  <a:lnTo>
                    <a:pt x="843153" y="90487"/>
                  </a:lnTo>
                  <a:lnTo>
                    <a:pt x="828675" y="109728"/>
                  </a:lnTo>
                  <a:lnTo>
                    <a:pt x="806196" y="122110"/>
                  </a:lnTo>
                  <a:lnTo>
                    <a:pt x="45720" y="320230"/>
                  </a:lnTo>
                  <a:close/>
                </a:path>
              </a:pathLst>
            </a:custGeom>
            <a:solidFill>
              <a:srgbClr val="493A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019299" y="4800600"/>
              <a:ext cx="125095" cy="283845"/>
            </a:xfrm>
            <a:custGeom>
              <a:avLst/>
              <a:gdLst/>
              <a:ahLst/>
              <a:cxnLst/>
              <a:rect l="l" t="t" r="r" b="b"/>
              <a:pathLst>
                <a:path w="125094" h="283845">
                  <a:moveTo>
                    <a:pt x="9143" y="283463"/>
                  </a:moveTo>
                  <a:lnTo>
                    <a:pt x="0" y="0"/>
                  </a:lnTo>
                  <a:lnTo>
                    <a:pt x="80771" y="0"/>
                  </a:lnTo>
                  <a:lnTo>
                    <a:pt x="124968" y="112775"/>
                  </a:lnTo>
                  <a:lnTo>
                    <a:pt x="9143" y="283463"/>
                  </a:lnTo>
                  <a:close/>
                </a:path>
              </a:pathLst>
            </a:custGeom>
            <a:solidFill>
              <a:srgbClr val="6031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969007" y="4497324"/>
              <a:ext cx="1245235" cy="71755"/>
            </a:xfrm>
            <a:custGeom>
              <a:avLst/>
              <a:gdLst/>
              <a:ahLst/>
              <a:cxnLst/>
              <a:rect l="l" t="t" r="r" b="b"/>
              <a:pathLst>
                <a:path w="1245235" h="71754">
                  <a:moveTo>
                    <a:pt x="1199388" y="71627"/>
                  </a:moveTo>
                  <a:lnTo>
                    <a:pt x="45719" y="71627"/>
                  </a:lnTo>
                  <a:lnTo>
                    <a:pt x="28289" y="70770"/>
                  </a:lnTo>
                  <a:lnTo>
                    <a:pt x="13715" y="67055"/>
                  </a:lnTo>
                  <a:lnTo>
                    <a:pt x="3714" y="58769"/>
                  </a:lnTo>
                  <a:lnTo>
                    <a:pt x="0" y="44195"/>
                  </a:lnTo>
                  <a:lnTo>
                    <a:pt x="0" y="0"/>
                  </a:lnTo>
                  <a:lnTo>
                    <a:pt x="1245108" y="0"/>
                  </a:lnTo>
                  <a:lnTo>
                    <a:pt x="1245108" y="44195"/>
                  </a:lnTo>
                  <a:lnTo>
                    <a:pt x="1241393" y="58769"/>
                  </a:lnTo>
                  <a:lnTo>
                    <a:pt x="1231392" y="67055"/>
                  </a:lnTo>
                  <a:lnTo>
                    <a:pt x="1216818" y="70770"/>
                  </a:lnTo>
                  <a:lnTo>
                    <a:pt x="1199388" y="71627"/>
                  </a:lnTo>
                  <a:close/>
                </a:path>
              </a:pathLst>
            </a:custGeom>
            <a:solidFill>
              <a:srgbClr val="9EA3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969007" y="4465320"/>
              <a:ext cx="1245235" cy="47625"/>
            </a:xfrm>
            <a:custGeom>
              <a:avLst/>
              <a:gdLst/>
              <a:ahLst/>
              <a:cxnLst/>
              <a:rect l="l" t="t" r="r" b="b"/>
              <a:pathLst>
                <a:path w="1245235" h="47625">
                  <a:moveTo>
                    <a:pt x="1245108" y="47244"/>
                  </a:moveTo>
                  <a:lnTo>
                    <a:pt x="0" y="47244"/>
                  </a:lnTo>
                  <a:lnTo>
                    <a:pt x="0" y="22860"/>
                  </a:lnTo>
                  <a:lnTo>
                    <a:pt x="2071" y="13501"/>
                  </a:lnTo>
                  <a:lnTo>
                    <a:pt x="7429" y="6286"/>
                  </a:lnTo>
                  <a:lnTo>
                    <a:pt x="14787" y="1643"/>
                  </a:lnTo>
                  <a:lnTo>
                    <a:pt x="22860" y="0"/>
                  </a:lnTo>
                  <a:lnTo>
                    <a:pt x="1222248" y="0"/>
                  </a:lnTo>
                  <a:lnTo>
                    <a:pt x="1230320" y="1643"/>
                  </a:lnTo>
                  <a:lnTo>
                    <a:pt x="1237678" y="6286"/>
                  </a:lnTo>
                  <a:lnTo>
                    <a:pt x="1243036" y="13501"/>
                  </a:lnTo>
                  <a:lnTo>
                    <a:pt x="1245108" y="22860"/>
                  </a:lnTo>
                  <a:lnTo>
                    <a:pt x="1245108" y="47244"/>
                  </a:lnTo>
                  <a:close/>
                </a:path>
              </a:pathLst>
            </a:custGeom>
            <a:solidFill>
              <a:srgbClr val="B8BD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969007" y="4533900"/>
              <a:ext cx="1245235" cy="29209"/>
            </a:xfrm>
            <a:custGeom>
              <a:avLst/>
              <a:gdLst/>
              <a:ahLst/>
              <a:cxnLst/>
              <a:rect l="l" t="t" r="r" b="b"/>
              <a:pathLst>
                <a:path w="1245235" h="29210">
                  <a:moveTo>
                    <a:pt x="0" y="28956"/>
                  </a:moveTo>
                  <a:lnTo>
                    <a:pt x="1245108" y="28956"/>
                  </a:lnTo>
                  <a:lnTo>
                    <a:pt x="1245108" y="0"/>
                  </a:lnTo>
                  <a:lnTo>
                    <a:pt x="0" y="0"/>
                  </a:lnTo>
                  <a:lnTo>
                    <a:pt x="0" y="28956"/>
                  </a:lnTo>
                  <a:close/>
                </a:path>
              </a:pathLst>
            </a:custGeom>
            <a:solidFill>
              <a:srgbClr val="9397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988820" y="5553456"/>
              <a:ext cx="123443" cy="12496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70860" y="5553456"/>
              <a:ext cx="123443" cy="12496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94715" y="4636008"/>
              <a:ext cx="4395470" cy="165100"/>
            </a:xfrm>
            <a:custGeom>
              <a:avLst/>
              <a:gdLst/>
              <a:ahLst/>
              <a:cxnLst/>
              <a:rect l="l" t="t" r="r" b="b"/>
              <a:pathLst>
                <a:path w="4395470" h="165100">
                  <a:moveTo>
                    <a:pt x="0" y="164591"/>
                  </a:moveTo>
                  <a:lnTo>
                    <a:pt x="4395216" y="164591"/>
                  </a:lnTo>
                  <a:lnTo>
                    <a:pt x="4395216" y="0"/>
                  </a:lnTo>
                  <a:lnTo>
                    <a:pt x="0" y="0"/>
                  </a:lnTo>
                  <a:lnTo>
                    <a:pt x="0" y="164591"/>
                  </a:lnTo>
                  <a:close/>
                </a:path>
              </a:pathLst>
            </a:custGeom>
            <a:solidFill>
              <a:srgbClr val="DBB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94715" y="4562856"/>
              <a:ext cx="4395470" cy="73660"/>
            </a:xfrm>
            <a:custGeom>
              <a:avLst/>
              <a:gdLst/>
              <a:ahLst/>
              <a:cxnLst/>
              <a:rect l="l" t="t" r="r" b="b"/>
              <a:pathLst>
                <a:path w="4395470" h="73660">
                  <a:moveTo>
                    <a:pt x="4395216" y="73151"/>
                  </a:moveTo>
                  <a:lnTo>
                    <a:pt x="0" y="73151"/>
                  </a:lnTo>
                  <a:lnTo>
                    <a:pt x="0" y="0"/>
                  </a:lnTo>
                  <a:lnTo>
                    <a:pt x="4395216" y="0"/>
                  </a:lnTo>
                  <a:lnTo>
                    <a:pt x="4395216" y="73151"/>
                  </a:lnTo>
                  <a:close/>
                </a:path>
              </a:pathLst>
            </a:custGeom>
            <a:solidFill>
              <a:srgbClr val="EFCF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86156" y="4901196"/>
              <a:ext cx="4213860" cy="844550"/>
            </a:xfrm>
            <a:custGeom>
              <a:avLst/>
              <a:gdLst/>
              <a:ahLst/>
              <a:cxnLst/>
              <a:rect l="l" t="t" r="r" b="b"/>
              <a:pathLst>
                <a:path w="4213860" h="844550">
                  <a:moveTo>
                    <a:pt x="182880" y="0"/>
                  </a:moveTo>
                  <a:lnTo>
                    <a:pt x="0" y="0"/>
                  </a:lnTo>
                  <a:lnTo>
                    <a:pt x="0" y="844296"/>
                  </a:lnTo>
                  <a:lnTo>
                    <a:pt x="182880" y="844296"/>
                  </a:lnTo>
                  <a:lnTo>
                    <a:pt x="182880" y="0"/>
                  </a:lnTo>
                  <a:close/>
                </a:path>
                <a:path w="4213860" h="844550">
                  <a:moveTo>
                    <a:pt x="4213860" y="0"/>
                  </a:moveTo>
                  <a:lnTo>
                    <a:pt x="4030980" y="0"/>
                  </a:lnTo>
                  <a:lnTo>
                    <a:pt x="4030980" y="844296"/>
                  </a:lnTo>
                  <a:lnTo>
                    <a:pt x="4213860" y="844296"/>
                  </a:lnTo>
                  <a:lnTo>
                    <a:pt x="4213860" y="0"/>
                  </a:lnTo>
                  <a:close/>
                </a:path>
              </a:pathLst>
            </a:custGeom>
            <a:solidFill>
              <a:srgbClr val="DBBC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36675" y="5145024"/>
              <a:ext cx="649605" cy="85725"/>
            </a:xfrm>
            <a:custGeom>
              <a:avLst/>
              <a:gdLst/>
              <a:ahLst/>
              <a:cxnLst/>
              <a:rect l="l" t="t" r="r" b="b"/>
              <a:pathLst>
                <a:path w="649604" h="85725">
                  <a:moveTo>
                    <a:pt x="0" y="85344"/>
                  </a:moveTo>
                  <a:lnTo>
                    <a:pt x="649224" y="85344"/>
                  </a:lnTo>
                  <a:lnTo>
                    <a:pt x="649224" y="0"/>
                  </a:lnTo>
                  <a:lnTo>
                    <a:pt x="0" y="0"/>
                  </a:lnTo>
                  <a:lnTo>
                    <a:pt x="0" y="85344"/>
                  </a:lnTo>
                  <a:close/>
                </a:path>
              </a:pathLst>
            </a:custGeom>
            <a:solidFill>
              <a:srgbClr val="F7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85900" y="5145024"/>
              <a:ext cx="90170" cy="490855"/>
            </a:xfrm>
            <a:custGeom>
              <a:avLst/>
              <a:gdLst/>
              <a:ahLst/>
              <a:cxnLst/>
              <a:rect l="l" t="t" r="r" b="b"/>
              <a:pathLst>
                <a:path w="90169" h="490854">
                  <a:moveTo>
                    <a:pt x="89916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0" y="490728"/>
                  </a:lnTo>
                  <a:lnTo>
                    <a:pt x="39624" y="490728"/>
                  </a:lnTo>
                  <a:lnTo>
                    <a:pt x="39624" y="85344"/>
                  </a:lnTo>
                  <a:lnTo>
                    <a:pt x="89916" y="85344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A3A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73252" y="5062727"/>
              <a:ext cx="649605" cy="82550"/>
            </a:xfrm>
            <a:custGeom>
              <a:avLst/>
              <a:gdLst/>
              <a:ahLst/>
              <a:cxnLst/>
              <a:rect l="l" t="t" r="r" b="b"/>
              <a:pathLst>
                <a:path w="649604" h="82550">
                  <a:moveTo>
                    <a:pt x="649223" y="82296"/>
                  </a:moveTo>
                  <a:lnTo>
                    <a:pt x="0" y="82296"/>
                  </a:lnTo>
                  <a:lnTo>
                    <a:pt x="0" y="0"/>
                  </a:lnTo>
                  <a:lnTo>
                    <a:pt x="649223" y="0"/>
                  </a:lnTo>
                  <a:lnTo>
                    <a:pt x="649223" y="82296"/>
                  </a:lnTo>
                  <a:close/>
                </a:path>
              </a:pathLst>
            </a:custGeom>
            <a:solidFill>
              <a:srgbClr val="F7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522475" y="5062727"/>
              <a:ext cx="88900" cy="82550"/>
            </a:xfrm>
            <a:custGeom>
              <a:avLst/>
              <a:gdLst/>
              <a:ahLst/>
              <a:cxnLst/>
              <a:rect l="l" t="t" r="r" b="b"/>
              <a:pathLst>
                <a:path w="88900" h="82550">
                  <a:moveTo>
                    <a:pt x="88392" y="82296"/>
                  </a:moveTo>
                  <a:lnTo>
                    <a:pt x="0" y="82296"/>
                  </a:lnTo>
                  <a:lnTo>
                    <a:pt x="0" y="0"/>
                  </a:lnTo>
                  <a:lnTo>
                    <a:pt x="88392" y="0"/>
                  </a:lnTo>
                  <a:lnTo>
                    <a:pt x="88392" y="82296"/>
                  </a:lnTo>
                  <a:close/>
                </a:path>
              </a:pathLst>
            </a:custGeom>
            <a:solidFill>
              <a:srgbClr val="A3A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54963" y="4920996"/>
              <a:ext cx="649605" cy="142240"/>
            </a:xfrm>
            <a:custGeom>
              <a:avLst/>
              <a:gdLst/>
              <a:ahLst/>
              <a:cxnLst/>
              <a:rect l="l" t="t" r="r" b="b"/>
              <a:pathLst>
                <a:path w="649604" h="142239">
                  <a:moveTo>
                    <a:pt x="649223" y="141731"/>
                  </a:moveTo>
                  <a:lnTo>
                    <a:pt x="0" y="141731"/>
                  </a:lnTo>
                  <a:lnTo>
                    <a:pt x="0" y="0"/>
                  </a:lnTo>
                  <a:lnTo>
                    <a:pt x="649223" y="0"/>
                  </a:lnTo>
                  <a:lnTo>
                    <a:pt x="649223" y="141731"/>
                  </a:lnTo>
                  <a:close/>
                </a:path>
              </a:pathLst>
            </a:custGeom>
            <a:solidFill>
              <a:srgbClr val="F7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306068" y="4920995"/>
              <a:ext cx="288290" cy="248920"/>
            </a:xfrm>
            <a:custGeom>
              <a:avLst/>
              <a:gdLst/>
              <a:ahLst/>
              <a:cxnLst/>
              <a:rect l="l" t="t" r="r" b="b"/>
              <a:pathLst>
                <a:path w="288290" h="248920">
                  <a:moveTo>
                    <a:pt x="179832" y="224028"/>
                  </a:moveTo>
                  <a:lnTo>
                    <a:pt x="30480" y="224028"/>
                  </a:lnTo>
                  <a:lnTo>
                    <a:pt x="0" y="225564"/>
                  </a:lnTo>
                  <a:lnTo>
                    <a:pt x="179832" y="248412"/>
                  </a:lnTo>
                  <a:lnTo>
                    <a:pt x="179832" y="224028"/>
                  </a:lnTo>
                  <a:close/>
                </a:path>
                <a:path w="288290" h="248920">
                  <a:moveTo>
                    <a:pt x="288036" y="0"/>
                  </a:moveTo>
                  <a:lnTo>
                    <a:pt x="198107" y="0"/>
                  </a:lnTo>
                  <a:lnTo>
                    <a:pt x="198107" y="141732"/>
                  </a:lnTo>
                  <a:lnTo>
                    <a:pt x="288036" y="141732"/>
                  </a:lnTo>
                  <a:lnTo>
                    <a:pt x="288036" y="0"/>
                  </a:lnTo>
                  <a:close/>
                </a:path>
              </a:pathLst>
            </a:custGeom>
            <a:solidFill>
              <a:srgbClr val="A3A1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16508" y="5062727"/>
              <a:ext cx="291465" cy="36830"/>
            </a:xfrm>
            <a:custGeom>
              <a:avLst/>
              <a:gdLst/>
              <a:ahLst/>
              <a:cxnLst/>
              <a:rect l="l" t="t" r="r" b="b"/>
              <a:pathLst>
                <a:path w="291465" h="36829">
                  <a:moveTo>
                    <a:pt x="76200" y="36575"/>
                  </a:moveTo>
                  <a:lnTo>
                    <a:pt x="0" y="0"/>
                  </a:lnTo>
                  <a:lnTo>
                    <a:pt x="291084" y="0"/>
                  </a:lnTo>
                  <a:lnTo>
                    <a:pt x="76200" y="36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74191" y="5230368"/>
              <a:ext cx="751840" cy="515620"/>
            </a:xfrm>
            <a:custGeom>
              <a:avLst/>
              <a:gdLst/>
              <a:ahLst/>
              <a:cxnLst/>
              <a:rect l="l" t="t" r="r" b="b"/>
              <a:pathLst>
                <a:path w="751840" h="515620">
                  <a:moveTo>
                    <a:pt x="0" y="515112"/>
                  </a:moveTo>
                  <a:lnTo>
                    <a:pt x="751332" y="515112"/>
                  </a:lnTo>
                  <a:lnTo>
                    <a:pt x="751332" y="0"/>
                  </a:lnTo>
                  <a:lnTo>
                    <a:pt x="0" y="0"/>
                  </a:lnTo>
                  <a:lnTo>
                    <a:pt x="0" y="515112"/>
                  </a:lnTo>
                  <a:close/>
                </a:path>
              </a:pathLst>
            </a:custGeom>
            <a:solidFill>
              <a:srgbClr val="B39A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24128" y="5230368"/>
              <a:ext cx="596265" cy="515620"/>
            </a:xfrm>
            <a:custGeom>
              <a:avLst/>
              <a:gdLst/>
              <a:ahLst/>
              <a:cxnLst/>
              <a:rect l="l" t="t" r="r" b="b"/>
              <a:pathLst>
                <a:path w="596265" h="515620">
                  <a:moveTo>
                    <a:pt x="265176" y="108204"/>
                  </a:moveTo>
                  <a:lnTo>
                    <a:pt x="262483" y="94373"/>
                  </a:lnTo>
                  <a:lnTo>
                    <a:pt x="255079" y="83248"/>
                  </a:lnTo>
                  <a:lnTo>
                    <a:pt x="243954" y="75844"/>
                  </a:lnTo>
                  <a:lnTo>
                    <a:pt x="230124" y="73152"/>
                  </a:lnTo>
                  <a:lnTo>
                    <a:pt x="36576" y="73152"/>
                  </a:lnTo>
                  <a:lnTo>
                    <a:pt x="21856" y="75844"/>
                  </a:lnTo>
                  <a:lnTo>
                    <a:pt x="10287" y="83248"/>
                  </a:lnTo>
                  <a:lnTo>
                    <a:pt x="2705" y="94373"/>
                  </a:lnTo>
                  <a:lnTo>
                    <a:pt x="0" y="108204"/>
                  </a:lnTo>
                  <a:lnTo>
                    <a:pt x="2705" y="122288"/>
                  </a:lnTo>
                  <a:lnTo>
                    <a:pt x="10287" y="133921"/>
                  </a:lnTo>
                  <a:lnTo>
                    <a:pt x="21856" y="141859"/>
                  </a:lnTo>
                  <a:lnTo>
                    <a:pt x="36576" y="144780"/>
                  </a:lnTo>
                  <a:lnTo>
                    <a:pt x="230124" y="144780"/>
                  </a:lnTo>
                  <a:lnTo>
                    <a:pt x="243954" y="141859"/>
                  </a:lnTo>
                  <a:lnTo>
                    <a:pt x="255079" y="133921"/>
                  </a:lnTo>
                  <a:lnTo>
                    <a:pt x="262483" y="122288"/>
                  </a:lnTo>
                  <a:lnTo>
                    <a:pt x="265176" y="108204"/>
                  </a:lnTo>
                  <a:close/>
                </a:path>
                <a:path w="596265" h="515620">
                  <a:moveTo>
                    <a:pt x="595884" y="0"/>
                  </a:moveTo>
                  <a:lnTo>
                    <a:pt x="501396" y="0"/>
                  </a:lnTo>
                  <a:lnTo>
                    <a:pt x="501396" y="515124"/>
                  </a:lnTo>
                  <a:lnTo>
                    <a:pt x="595884" y="515124"/>
                  </a:lnTo>
                  <a:lnTo>
                    <a:pt x="595884" y="0"/>
                  </a:lnTo>
                  <a:close/>
                </a:path>
              </a:pathLst>
            </a:custGeom>
            <a:solidFill>
              <a:srgbClr val="A58E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112519" y="5303520"/>
              <a:ext cx="176784" cy="7162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86156" y="4800612"/>
              <a:ext cx="4213860" cy="100965"/>
            </a:xfrm>
            <a:custGeom>
              <a:avLst/>
              <a:gdLst/>
              <a:ahLst/>
              <a:cxnLst/>
              <a:rect l="l" t="t" r="r" b="b"/>
              <a:pathLst>
                <a:path w="4213860" h="100964">
                  <a:moveTo>
                    <a:pt x="182880" y="0"/>
                  </a:moveTo>
                  <a:lnTo>
                    <a:pt x="0" y="0"/>
                  </a:lnTo>
                  <a:lnTo>
                    <a:pt x="0" y="100584"/>
                  </a:lnTo>
                  <a:lnTo>
                    <a:pt x="182880" y="100584"/>
                  </a:lnTo>
                  <a:lnTo>
                    <a:pt x="182880" y="0"/>
                  </a:lnTo>
                  <a:close/>
                </a:path>
                <a:path w="4213860" h="100964">
                  <a:moveTo>
                    <a:pt x="4213860" y="0"/>
                  </a:moveTo>
                  <a:lnTo>
                    <a:pt x="4030980" y="0"/>
                  </a:lnTo>
                  <a:lnTo>
                    <a:pt x="4030980" y="100584"/>
                  </a:lnTo>
                  <a:lnTo>
                    <a:pt x="4213860" y="100584"/>
                  </a:lnTo>
                  <a:lnTo>
                    <a:pt x="4213860" y="0"/>
                  </a:lnTo>
                  <a:close/>
                </a:path>
              </a:pathLst>
            </a:custGeom>
            <a:solidFill>
              <a:srgbClr val="C6AC9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246376" y="3105364"/>
              <a:ext cx="120396" cy="7522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816351" y="3105364"/>
              <a:ext cx="120395" cy="7522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/>
          <p:nvPr/>
        </p:nvSpPr>
        <p:spPr>
          <a:xfrm>
            <a:off x="9310116" y="1636776"/>
            <a:ext cx="1207007" cy="7741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322307" y="900684"/>
            <a:ext cx="1181100" cy="75438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0" y="6387084"/>
            <a:ext cx="5394960" cy="399415"/>
          </a:xfrm>
          <a:custGeom>
            <a:avLst/>
            <a:gdLst/>
            <a:ahLst/>
            <a:cxnLst/>
            <a:rect l="l" t="t" r="r" b="b"/>
            <a:pathLst>
              <a:path w="5394960" h="399415">
                <a:moveTo>
                  <a:pt x="5394959" y="399288"/>
                </a:moveTo>
                <a:lnTo>
                  <a:pt x="0" y="399288"/>
                </a:lnTo>
                <a:lnTo>
                  <a:pt x="0" y="0"/>
                </a:lnTo>
                <a:lnTo>
                  <a:pt x="5394959" y="0"/>
                </a:lnTo>
                <a:lnTo>
                  <a:pt x="5394959" y="399288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9750043" y="6379062"/>
            <a:ext cx="573405" cy="20383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5" dirty="0">
                <a:latin typeface="Trebuchet MS"/>
                <a:cs typeface="Trebuchet MS"/>
              </a:rPr>
              <a:t>P A G E</a:t>
            </a:r>
            <a:r>
              <a:rPr sz="600" spc="155" dirty="0">
                <a:latin typeface="Trebuchet MS"/>
                <a:cs typeface="Trebuchet MS"/>
              </a:rPr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4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6544" y="6415816"/>
            <a:ext cx="1980564" cy="1339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800" spc="65" dirty="0">
                <a:solidFill>
                  <a:srgbClr val="595959"/>
                </a:solidFill>
                <a:latin typeface="Arial Black"/>
                <a:cs typeface="Arial Black"/>
              </a:rPr>
              <a:t>© </a:t>
            </a:r>
            <a:r>
              <a:rPr sz="800" spc="-110" dirty="0">
                <a:solidFill>
                  <a:srgbClr val="595959"/>
                </a:solidFill>
                <a:latin typeface="Arial Black"/>
                <a:cs typeface="Arial Black"/>
              </a:rPr>
              <a:t>2018 </a:t>
            </a:r>
            <a:r>
              <a:rPr sz="800" b="1" spc="-10" dirty="0">
                <a:solidFill>
                  <a:srgbClr val="595959"/>
                </a:solidFill>
                <a:latin typeface="Trebuchet MS"/>
                <a:cs typeface="Trebuchet MS"/>
              </a:rPr>
              <a:t>Slidefabric.com </a:t>
            </a:r>
            <a:r>
              <a:rPr sz="800" spc="-5" dirty="0">
                <a:solidFill>
                  <a:srgbClr val="595959"/>
                </a:solidFill>
                <a:latin typeface="Trebuchet MS"/>
                <a:cs typeface="Trebuchet MS"/>
              </a:rPr>
              <a:t>All </a:t>
            </a:r>
            <a:r>
              <a:rPr sz="800" spc="-10" dirty="0">
                <a:solidFill>
                  <a:srgbClr val="595959"/>
                </a:solidFill>
                <a:latin typeface="Trebuchet MS"/>
                <a:cs typeface="Trebuchet MS"/>
              </a:rPr>
              <a:t>rights</a:t>
            </a:r>
            <a:r>
              <a:rPr sz="800" spc="-110" dirty="0">
                <a:solidFill>
                  <a:srgbClr val="595959"/>
                </a:solidFill>
                <a:latin typeface="Trebuchet MS"/>
                <a:cs typeface="Trebuchet MS"/>
              </a:rPr>
              <a:t> </a:t>
            </a:r>
            <a:r>
              <a:rPr sz="800" spc="-5" dirty="0">
                <a:solidFill>
                  <a:srgbClr val="595959"/>
                </a:solidFill>
                <a:latin typeface="Trebuchet MS"/>
                <a:cs typeface="Trebuchet MS"/>
              </a:rPr>
              <a:t>reserved.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62743" y="6391762"/>
            <a:ext cx="522605" cy="1784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600" spc="5" dirty="0">
                <a:latin typeface="Trebuchet MS"/>
                <a:cs typeface="Trebuchet MS"/>
              </a:rPr>
              <a:t>P A G E</a:t>
            </a:r>
            <a:r>
              <a:rPr sz="600" spc="140" dirty="0">
                <a:latin typeface="Trebuchet MS"/>
                <a:cs typeface="Trebuchet MS"/>
              </a:rPr>
              <a:t> </a:t>
            </a:r>
            <a:r>
              <a:rPr sz="1050" spc="-135" dirty="0">
                <a:latin typeface="Arial Black"/>
                <a:cs typeface="Arial Black"/>
              </a:rPr>
              <a:t>5</a:t>
            </a:r>
            <a:endParaRPr sz="1050">
              <a:latin typeface="Arial Black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57700" y="772668"/>
            <a:ext cx="6235065" cy="6014085"/>
            <a:chOff x="4457700" y="772668"/>
            <a:chExt cx="6235065" cy="6014085"/>
          </a:xfrm>
        </p:grpSpPr>
        <p:sp>
          <p:nvSpPr>
            <p:cNvPr id="5" name="object 5"/>
            <p:cNvSpPr/>
            <p:nvPr/>
          </p:nvSpPr>
          <p:spPr>
            <a:xfrm>
              <a:off x="4791456" y="772668"/>
              <a:ext cx="5900928" cy="58994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7687" y="772680"/>
              <a:ext cx="6235065" cy="6014085"/>
            </a:xfrm>
            <a:custGeom>
              <a:avLst/>
              <a:gdLst/>
              <a:ahLst/>
              <a:cxnLst/>
              <a:rect l="l" t="t" r="r" b="b"/>
              <a:pathLst>
                <a:path w="6235065" h="6014084">
                  <a:moveTo>
                    <a:pt x="870788" y="1664385"/>
                  </a:moveTo>
                  <a:lnTo>
                    <a:pt x="867905" y="1644408"/>
                  </a:lnTo>
                  <a:lnTo>
                    <a:pt x="862596" y="1624571"/>
                  </a:lnTo>
                  <a:lnTo>
                    <a:pt x="857237" y="1605546"/>
                  </a:lnTo>
                  <a:lnTo>
                    <a:pt x="854011" y="1587804"/>
                  </a:lnTo>
                  <a:lnTo>
                    <a:pt x="855091" y="1572069"/>
                  </a:lnTo>
                  <a:lnTo>
                    <a:pt x="862596" y="1559039"/>
                  </a:lnTo>
                  <a:lnTo>
                    <a:pt x="854964" y="1552943"/>
                  </a:lnTo>
                  <a:lnTo>
                    <a:pt x="844423" y="1569123"/>
                  </a:lnTo>
                  <a:lnTo>
                    <a:pt x="842581" y="1587423"/>
                  </a:lnTo>
                  <a:lnTo>
                    <a:pt x="846188" y="1607172"/>
                  </a:lnTo>
                  <a:lnTo>
                    <a:pt x="851916" y="1627619"/>
                  </a:lnTo>
                  <a:lnTo>
                    <a:pt x="857491" y="1646440"/>
                  </a:lnTo>
                  <a:lnTo>
                    <a:pt x="861072" y="1663814"/>
                  </a:lnTo>
                  <a:lnTo>
                    <a:pt x="860069" y="1679486"/>
                  </a:lnTo>
                  <a:lnTo>
                    <a:pt x="851916" y="1693151"/>
                  </a:lnTo>
                  <a:lnTo>
                    <a:pt x="838898" y="1700657"/>
                  </a:lnTo>
                  <a:lnTo>
                    <a:pt x="823150" y="1701736"/>
                  </a:lnTo>
                  <a:lnTo>
                    <a:pt x="805421" y="1698510"/>
                  </a:lnTo>
                  <a:lnTo>
                    <a:pt x="789774" y="1694103"/>
                  </a:lnTo>
                  <a:lnTo>
                    <a:pt x="766559" y="1687398"/>
                  </a:lnTo>
                  <a:lnTo>
                    <a:pt x="746569" y="1683626"/>
                  </a:lnTo>
                  <a:lnTo>
                    <a:pt x="727456" y="1685010"/>
                  </a:lnTo>
                  <a:lnTo>
                    <a:pt x="710184" y="1694675"/>
                  </a:lnTo>
                  <a:lnTo>
                    <a:pt x="700951" y="1711515"/>
                  </a:lnTo>
                  <a:lnTo>
                    <a:pt x="699135" y="1729930"/>
                  </a:lnTo>
                  <a:lnTo>
                    <a:pt x="702475" y="1749755"/>
                  </a:lnTo>
                  <a:lnTo>
                    <a:pt x="708660" y="1770888"/>
                  </a:lnTo>
                  <a:lnTo>
                    <a:pt x="714019" y="1788807"/>
                  </a:lnTo>
                  <a:lnTo>
                    <a:pt x="717232" y="1805749"/>
                  </a:lnTo>
                  <a:lnTo>
                    <a:pt x="716165" y="1821243"/>
                  </a:lnTo>
                  <a:lnTo>
                    <a:pt x="708660" y="1834896"/>
                  </a:lnTo>
                  <a:lnTo>
                    <a:pt x="695020" y="1842389"/>
                  </a:lnTo>
                  <a:lnTo>
                    <a:pt x="679513" y="1843468"/>
                  </a:lnTo>
                  <a:lnTo>
                    <a:pt x="662584" y="1840242"/>
                  </a:lnTo>
                  <a:lnTo>
                    <a:pt x="647839" y="1835848"/>
                  </a:lnTo>
                  <a:lnTo>
                    <a:pt x="644652" y="1834896"/>
                  </a:lnTo>
                  <a:lnTo>
                    <a:pt x="623531" y="1829346"/>
                  </a:lnTo>
                  <a:lnTo>
                    <a:pt x="603694" y="1825942"/>
                  </a:lnTo>
                  <a:lnTo>
                    <a:pt x="585292" y="1827390"/>
                  </a:lnTo>
                  <a:lnTo>
                    <a:pt x="568452" y="1836420"/>
                  </a:lnTo>
                  <a:lnTo>
                    <a:pt x="558571" y="1853679"/>
                  </a:lnTo>
                  <a:lnTo>
                    <a:pt x="556831" y="1872805"/>
                  </a:lnTo>
                  <a:lnTo>
                    <a:pt x="560527" y="1892782"/>
                  </a:lnTo>
                  <a:lnTo>
                    <a:pt x="566928" y="1912620"/>
                  </a:lnTo>
                  <a:lnTo>
                    <a:pt x="572287" y="1932279"/>
                  </a:lnTo>
                  <a:lnTo>
                    <a:pt x="575500" y="1949958"/>
                  </a:lnTo>
                  <a:lnTo>
                    <a:pt x="574433" y="1965337"/>
                  </a:lnTo>
                  <a:lnTo>
                    <a:pt x="566928" y="1978152"/>
                  </a:lnTo>
                  <a:lnTo>
                    <a:pt x="553262" y="1986508"/>
                  </a:lnTo>
                  <a:lnTo>
                    <a:pt x="537591" y="1987867"/>
                  </a:lnTo>
                  <a:lnTo>
                    <a:pt x="520217" y="1984362"/>
                  </a:lnTo>
                  <a:lnTo>
                    <a:pt x="503707" y="1978914"/>
                  </a:lnTo>
                  <a:lnTo>
                    <a:pt x="501396" y="1978152"/>
                  </a:lnTo>
                  <a:lnTo>
                    <a:pt x="480733" y="1971763"/>
                  </a:lnTo>
                  <a:lnTo>
                    <a:pt x="460629" y="1968246"/>
                  </a:lnTo>
                  <a:lnTo>
                    <a:pt x="442252" y="1970430"/>
                  </a:lnTo>
                  <a:lnTo>
                    <a:pt x="426720" y="1981200"/>
                  </a:lnTo>
                  <a:lnTo>
                    <a:pt x="416623" y="1996694"/>
                  </a:lnTo>
                  <a:lnTo>
                    <a:pt x="414528" y="2014918"/>
                  </a:lnTo>
                  <a:lnTo>
                    <a:pt x="418147" y="2034552"/>
                  </a:lnTo>
                  <a:lnTo>
                    <a:pt x="425196" y="2054352"/>
                  </a:lnTo>
                  <a:lnTo>
                    <a:pt x="430555" y="2074011"/>
                  </a:lnTo>
                  <a:lnTo>
                    <a:pt x="433768" y="2091690"/>
                  </a:lnTo>
                  <a:lnTo>
                    <a:pt x="432701" y="2107069"/>
                  </a:lnTo>
                  <a:lnTo>
                    <a:pt x="425196" y="2119884"/>
                  </a:lnTo>
                  <a:lnTo>
                    <a:pt x="411530" y="2128240"/>
                  </a:lnTo>
                  <a:lnTo>
                    <a:pt x="395859" y="2129599"/>
                  </a:lnTo>
                  <a:lnTo>
                    <a:pt x="378485" y="2126094"/>
                  </a:lnTo>
                  <a:lnTo>
                    <a:pt x="366014" y="2121979"/>
                  </a:lnTo>
                  <a:lnTo>
                    <a:pt x="359664" y="2119884"/>
                  </a:lnTo>
                  <a:lnTo>
                    <a:pt x="338975" y="2114143"/>
                  </a:lnTo>
                  <a:lnTo>
                    <a:pt x="318706" y="2110549"/>
                  </a:lnTo>
                  <a:lnTo>
                    <a:pt x="299872" y="2112378"/>
                  </a:lnTo>
                  <a:lnTo>
                    <a:pt x="283464" y="2122932"/>
                  </a:lnTo>
                  <a:lnTo>
                    <a:pt x="274205" y="2139759"/>
                  </a:lnTo>
                  <a:lnTo>
                    <a:pt x="272224" y="2158174"/>
                  </a:lnTo>
                  <a:lnTo>
                    <a:pt x="275107" y="2177999"/>
                  </a:lnTo>
                  <a:lnTo>
                    <a:pt x="280416" y="2199132"/>
                  </a:lnTo>
                  <a:lnTo>
                    <a:pt x="285775" y="2217039"/>
                  </a:lnTo>
                  <a:lnTo>
                    <a:pt x="288988" y="2233803"/>
                  </a:lnTo>
                  <a:lnTo>
                    <a:pt x="287921" y="2248852"/>
                  </a:lnTo>
                  <a:lnTo>
                    <a:pt x="280416" y="2261616"/>
                  </a:lnTo>
                  <a:lnTo>
                    <a:pt x="267449" y="2269972"/>
                  </a:lnTo>
                  <a:lnTo>
                    <a:pt x="252031" y="2271331"/>
                  </a:lnTo>
                  <a:lnTo>
                    <a:pt x="235204" y="2267826"/>
                  </a:lnTo>
                  <a:lnTo>
                    <a:pt x="223761" y="2263711"/>
                  </a:lnTo>
                  <a:lnTo>
                    <a:pt x="217932" y="2261616"/>
                  </a:lnTo>
                  <a:lnTo>
                    <a:pt x="196596" y="2256294"/>
                  </a:lnTo>
                  <a:lnTo>
                    <a:pt x="176403" y="2253424"/>
                  </a:lnTo>
                  <a:lnTo>
                    <a:pt x="157924" y="2255393"/>
                  </a:lnTo>
                  <a:lnTo>
                    <a:pt x="141732" y="2264664"/>
                  </a:lnTo>
                  <a:lnTo>
                    <a:pt x="131191" y="2281923"/>
                  </a:lnTo>
                  <a:lnTo>
                    <a:pt x="129349" y="2301049"/>
                  </a:lnTo>
                  <a:lnTo>
                    <a:pt x="132956" y="2321026"/>
                  </a:lnTo>
                  <a:lnTo>
                    <a:pt x="138684" y="2340864"/>
                  </a:lnTo>
                  <a:lnTo>
                    <a:pt x="144043" y="2359888"/>
                  </a:lnTo>
                  <a:lnTo>
                    <a:pt x="147256" y="2377630"/>
                  </a:lnTo>
                  <a:lnTo>
                    <a:pt x="146189" y="2393365"/>
                  </a:lnTo>
                  <a:lnTo>
                    <a:pt x="138684" y="2406396"/>
                  </a:lnTo>
                  <a:lnTo>
                    <a:pt x="125666" y="2413889"/>
                  </a:lnTo>
                  <a:lnTo>
                    <a:pt x="109918" y="2414968"/>
                  </a:lnTo>
                  <a:lnTo>
                    <a:pt x="92189" y="2411742"/>
                  </a:lnTo>
                  <a:lnTo>
                    <a:pt x="80594" y="2408491"/>
                  </a:lnTo>
                  <a:lnTo>
                    <a:pt x="53365" y="2400655"/>
                  </a:lnTo>
                  <a:lnTo>
                    <a:pt x="33718" y="2397061"/>
                  </a:lnTo>
                  <a:lnTo>
                    <a:pt x="15506" y="2398890"/>
                  </a:lnTo>
                  <a:lnTo>
                    <a:pt x="0" y="2409444"/>
                  </a:lnTo>
                  <a:lnTo>
                    <a:pt x="4572" y="2417064"/>
                  </a:lnTo>
                  <a:lnTo>
                    <a:pt x="17602" y="2409558"/>
                  </a:lnTo>
                  <a:lnTo>
                    <a:pt x="33337" y="2408491"/>
                  </a:lnTo>
                  <a:lnTo>
                    <a:pt x="51079" y="2411704"/>
                  </a:lnTo>
                  <a:lnTo>
                    <a:pt x="70104" y="2417064"/>
                  </a:lnTo>
                  <a:lnTo>
                    <a:pt x="89941" y="2422347"/>
                  </a:lnTo>
                  <a:lnTo>
                    <a:pt x="109918" y="2425065"/>
                  </a:lnTo>
                  <a:lnTo>
                    <a:pt x="129044" y="2422626"/>
                  </a:lnTo>
                  <a:lnTo>
                    <a:pt x="142100" y="2414968"/>
                  </a:lnTo>
                  <a:lnTo>
                    <a:pt x="146304" y="2412492"/>
                  </a:lnTo>
                  <a:lnTo>
                    <a:pt x="155575" y="2396312"/>
                  </a:lnTo>
                  <a:lnTo>
                    <a:pt x="157543" y="2378011"/>
                  </a:lnTo>
                  <a:lnTo>
                    <a:pt x="154673" y="2358263"/>
                  </a:lnTo>
                  <a:lnTo>
                    <a:pt x="149352" y="2337816"/>
                  </a:lnTo>
                  <a:lnTo>
                    <a:pt x="143789" y="2318994"/>
                  </a:lnTo>
                  <a:lnTo>
                    <a:pt x="140208" y="2301621"/>
                  </a:lnTo>
                  <a:lnTo>
                    <a:pt x="141211" y="2285949"/>
                  </a:lnTo>
                  <a:lnTo>
                    <a:pt x="149352" y="2272284"/>
                  </a:lnTo>
                  <a:lnTo>
                    <a:pt x="162331" y="2264778"/>
                  </a:lnTo>
                  <a:lnTo>
                    <a:pt x="177736" y="2263711"/>
                  </a:lnTo>
                  <a:lnTo>
                    <a:pt x="194576" y="2266924"/>
                  </a:lnTo>
                  <a:lnTo>
                    <a:pt x="211836" y="2272284"/>
                  </a:lnTo>
                  <a:lnTo>
                    <a:pt x="232968" y="2278037"/>
                  </a:lnTo>
                  <a:lnTo>
                    <a:pt x="252793" y="2281809"/>
                  </a:lnTo>
                  <a:lnTo>
                    <a:pt x="271208" y="2280424"/>
                  </a:lnTo>
                  <a:lnTo>
                    <a:pt x="287045" y="2271331"/>
                  </a:lnTo>
                  <a:lnTo>
                    <a:pt x="288036" y="2270760"/>
                  </a:lnTo>
                  <a:lnTo>
                    <a:pt x="298589" y="2253945"/>
                  </a:lnTo>
                  <a:lnTo>
                    <a:pt x="300418" y="2235708"/>
                  </a:lnTo>
                  <a:lnTo>
                    <a:pt x="296824" y="2216315"/>
                  </a:lnTo>
                  <a:lnTo>
                    <a:pt x="291084" y="2196084"/>
                  </a:lnTo>
                  <a:lnTo>
                    <a:pt x="285521" y="2177262"/>
                  </a:lnTo>
                  <a:lnTo>
                    <a:pt x="281940" y="2159889"/>
                  </a:lnTo>
                  <a:lnTo>
                    <a:pt x="282943" y="2144217"/>
                  </a:lnTo>
                  <a:lnTo>
                    <a:pt x="291084" y="2130552"/>
                  </a:lnTo>
                  <a:lnTo>
                    <a:pt x="304114" y="2123046"/>
                  </a:lnTo>
                  <a:lnTo>
                    <a:pt x="319849" y="2121979"/>
                  </a:lnTo>
                  <a:lnTo>
                    <a:pt x="337591" y="2125192"/>
                  </a:lnTo>
                  <a:lnTo>
                    <a:pt x="376415" y="2136089"/>
                  </a:lnTo>
                  <a:lnTo>
                    <a:pt x="396049" y="2139505"/>
                  </a:lnTo>
                  <a:lnTo>
                    <a:pt x="440753" y="2111756"/>
                  </a:lnTo>
                  <a:lnTo>
                    <a:pt x="443293" y="2092642"/>
                  </a:lnTo>
                  <a:lnTo>
                    <a:pt x="439851" y="2072652"/>
                  </a:lnTo>
                  <a:lnTo>
                    <a:pt x="432816" y="2052828"/>
                  </a:lnTo>
                  <a:lnTo>
                    <a:pt x="427723" y="2034552"/>
                  </a:lnTo>
                  <a:lnTo>
                    <a:pt x="425005" y="2016823"/>
                  </a:lnTo>
                  <a:lnTo>
                    <a:pt x="426605" y="2001177"/>
                  </a:lnTo>
                  <a:lnTo>
                    <a:pt x="434340" y="1988820"/>
                  </a:lnTo>
                  <a:lnTo>
                    <a:pt x="446709" y="1980857"/>
                  </a:lnTo>
                  <a:lnTo>
                    <a:pt x="462343" y="1978914"/>
                  </a:lnTo>
                  <a:lnTo>
                    <a:pt x="479996" y="1981530"/>
                  </a:lnTo>
                  <a:lnTo>
                    <a:pt x="518185" y="1993671"/>
                  </a:lnTo>
                  <a:lnTo>
                    <a:pt x="538162" y="1997202"/>
                  </a:lnTo>
                  <a:lnTo>
                    <a:pt x="574548" y="1984248"/>
                  </a:lnTo>
                  <a:lnTo>
                    <a:pt x="585597" y="1950529"/>
                  </a:lnTo>
                  <a:lnTo>
                    <a:pt x="582269" y="1930882"/>
                  </a:lnTo>
                  <a:lnTo>
                    <a:pt x="576072" y="1911096"/>
                  </a:lnTo>
                  <a:lnTo>
                    <a:pt x="570725" y="1891423"/>
                  </a:lnTo>
                  <a:lnTo>
                    <a:pt x="567499" y="1873758"/>
                  </a:lnTo>
                  <a:lnTo>
                    <a:pt x="568579" y="1858365"/>
                  </a:lnTo>
                  <a:lnTo>
                    <a:pt x="576072" y="1845564"/>
                  </a:lnTo>
                  <a:lnTo>
                    <a:pt x="589775" y="1837194"/>
                  </a:lnTo>
                  <a:lnTo>
                    <a:pt x="605599" y="1835848"/>
                  </a:lnTo>
                  <a:lnTo>
                    <a:pt x="623443" y="1839341"/>
                  </a:lnTo>
                  <a:lnTo>
                    <a:pt x="643128" y="1845564"/>
                  </a:lnTo>
                  <a:lnTo>
                    <a:pt x="662495" y="1851291"/>
                  </a:lnTo>
                  <a:lnTo>
                    <a:pt x="681418" y="1854898"/>
                  </a:lnTo>
                  <a:lnTo>
                    <a:pt x="699503" y="1853057"/>
                  </a:lnTo>
                  <a:lnTo>
                    <a:pt x="714768" y="1843468"/>
                  </a:lnTo>
                  <a:lnTo>
                    <a:pt x="716280" y="1842516"/>
                  </a:lnTo>
                  <a:lnTo>
                    <a:pt x="726808" y="1825675"/>
                  </a:lnTo>
                  <a:lnTo>
                    <a:pt x="728472" y="1807273"/>
                  </a:lnTo>
                  <a:lnTo>
                    <a:pt x="724433" y="1787436"/>
                  </a:lnTo>
                  <a:lnTo>
                    <a:pt x="717804" y="1766316"/>
                  </a:lnTo>
                  <a:lnTo>
                    <a:pt x="712457" y="1748409"/>
                  </a:lnTo>
                  <a:lnTo>
                    <a:pt x="709231" y="1731645"/>
                  </a:lnTo>
                  <a:lnTo>
                    <a:pt x="710311" y="1716595"/>
                  </a:lnTo>
                  <a:lnTo>
                    <a:pt x="717804" y="1703832"/>
                  </a:lnTo>
                  <a:lnTo>
                    <a:pt x="731507" y="1695462"/>
                  </a:lnTo>
                  <a:lnTo>
                    <a:pt x="747331" y="1694103"/>
                  </a:lnTo>
                  <a:lnTo>
                    <a:pt x="765175" y="1697609"/>
                  </a:lnTo>
                  <a:lnTo>
                    <a:pt x="784860" y="1703832"/>
                  </a:lnTo>
                  <a:lnTo>
                    <a:pt x="804672" y="1709140"/>
                  </a:lnTo>
                  <a:lnTo>
                    <a:pt x="824484" y="1712023"/>
                  </a:lnTo>
                  <a:lnTo>
                    <a:pt x="843153" y="1710042"/>
                  </a:lnTo>
                  <a:lnTo>
                    <a:pt x="857859" y="1701736"/>
                  </a:lnTo>
                  <a:lnTo>
                    <a:pt x="859548" y="1700771"/>
                  </a:lnTo>
                  <a:lnTo>
                    <a:pt x="868807" y="1683512"/>
                  </a:lnTo>
                  <a:lnTo>
                    <a:pt x="870788" y="1664385"/>
                  </a:lnTo>
                  <a:close/>
                </a:path>
                <a:path w="6235065" h="6014084">
                  <a:moveTo>
                    <a:pt x="1145298" y="4832413"/>
                  </a:moveTo>
                  <a:lnTo>
                    <a:pt x="1139964" y="4790999"/>
                  </a:lnTo>
                  <a:lnTo>
                    <a:pt x="1123962" y="4751705"/>
                  </a:lnTo>
                  <a:lnTo>
                    <a:pt x="1097292" y="4716767"/>
                  </a:lnTo>
                  <a:lnTo>
                    <a:pt x="1063104" y="4690097"/>
                  </a:lnTo>
                  <a:lnTo>
                    <a:pt x="1024470" y="4674095"/>
                  </a:lnTo>
                  <a:lnTo>
                    <a:pt x="983551" y="4668761"/>
                  </a:lnTo>
                  <a:lnTo>
                    <a:pt x="942517" y="4674095"/>
                  </a:lnTo>
                  <a:lnTo>
                    <a:pt x="903503" y="4690097"/>
                  </a:lnTo>
                  <a:lnTo>
                    <a:pt x="868680" y="4716767"/>
                  </a:lnTo>
                  <a:lnTo>
                    <a:pt x="402336" y="5183124"/>
                  </a:lnTo>
                  <a:lnTo>
                    <a:pt x="376301" y="5218061"/>
                  </a:lnTo>
                  <a:lnTo>
                    <a:pt x="360680" y="5257393"/>
                  </a:lnTo>
                  <a:lnTo>
                    <a:pt x="355473" y="5298948"/>
                  </a:lnTo>
                  <a:lnTo>
                    <a:pt x="360680" y="5340489"/>
                  </a:lnTo>
                  <a:lnTo>
                    <a:pt x="376301" y="5379821"/>
                  </a:lnTo>
                  <a:lnTo>
                    <a:pt x="402336" y="5414772"/>
                  </a:lnTo>
                  <a:lnTo>
                    <a:pt x="437159" y="5440807"/>
                  </a:lnTo>
                  <a:lnTo>
                    <a:pt x="476173" y="5456428"/>
                  </a:lnTo>
                  <a:lnTo>
                    <a:pt x="517207" y="5461635"/>
                  </a:lnTo>
                  <a:lnTo>
                    <a:pt x="558126" y="5456428"/>
                  </a:lnTo>
                  <a:lnTo>
                    <a:pt x="596760" y="5440807"/>
                  </a:lnTo>
                  <a:lnTo>
                    <a:pt x="630936" y="5414772"/>
                  </a:lnTo>
                  <a:lnTo>
                    <a:pt x="1097292" y="4946904"/>
                  </a:lnTo>
                  <a:lnTo>
                    <a:pt x="1123962" y="4912601"/>
                  </a:lnTo>
                  <a:lnTo>
                    <a:pt x="1139964" y="4873688"/>
                  </a:lnTo>
                  <a:lnTo>
                    <a:pt x="1145298" y="4832413"/>
                  </a:lnTo>
                  <a:close/>
                </a:path>
                <a:path w="6235065" h="6014084">
                  <a:moveTo>
                    <a:pt x="1752206" y="3087446"/>
                  </a:moveTo>
                  <a:lnTo>
                    <a:pt x="1742871" y="3046425"/>
                  </a:lnTo>
                  <a:lnTo>
                    <a:pt x="1724215" y="3007855"/>
                  </a:lnTo>
                  <a:lnTo>
                    <a:pt x="1696224" y="2973311"/>
                  </a:lnTo>
                  <a:lnTo>
                    <a:pt x="1662163" y="2945320"/>
                  </a:lnTo>
                  <a:lnTo>
                    <a:pt x="1623847" y="2926664"/>
                  </a:lnTo>
                  <a:lnTo>
                    <a:pt x="1582966" y="2917329"/>
                  </a:lnTo>
                  <a:lnTo>
                    <a:pt x="1541246" y="2917329"/>
                  </a:lnTo>
                  <a:lnTo>
                    <a:pt x="1500365" y="2926664"/>
                  </a:lnTo>
                  <a:lnTo>
                    <a:pt x="1462049" y="2945320"/>
                  </a:lnTo>
                  <a:lnTo>
                    <a:pt x="1428000" y="2973311"/>
                  </a:lnTo>
                  <a:lnTo>
                    <a:pt x="1399997" y="3007855"/>
                  </a:lnTo>
                  <a:lnTo>
                    <a:pt x="1381340" y="3046425"/>
                  </a:lnTo>
                  <a:lnTo>
                    <a:pt x="1372006" y="3087446"/>
                  </a:lnTo>
                  <a:lnTo>
                    <a:pt x="1372006" y="3129343"/>
                  </a:lnTo>
                  <a:lnTo>
                    <a:pt x="1381340" y="3170555"/>
                  </a:lnTo>
                  <a:lnTo>
                    <a:pt x="1399997" y="3209493"/>
                  </a:lnTo>
                  <a:lnTo>
                    <a:pt x="1428000" y="3244583"/>
                  </a:lnTo>
                  <a:lnTo>
                    <a:pt x="1468183" y="3275063"/>
                  </a:lnTo>
                  <a:lnTo>
                    <a:pt x="1513789" y="3293351"/>
                  </a:lnTo>
                  <a:lnTo>
                    <a:pt x="1562112" y="3299447"/>
                  </a:lnTo>
                  <a:lnTo>
                    <a:pt x="1610423" y="3293351"/>
                  </a:lnTo>
                  <a:lnTo>
                    <a:pt x="1656029" y="3275063"/>
                  </a:lnTo>
                  <a:lnTo>
                    <a:pt x="1696224" y="3244583"/>
                  </a:lnTo>
                  <a:lnTo>
                    <a:pt x="1724215" y="3209493"/>
                  </a:lnTo>
                  <a:lnTo>
                    <a:pt x="1742871" y="3170555"/>
                  </a:lnTo>
                  <a:lnTo>
                    <a:pt x="1752206" y="3129343"/>
                  </a:lnTo>
                  <a:lnTo>
                    <a:pt x="1752206" y="3087446"/>
                  </a:lnTo>
                  <a:close/>
                </a:path>
                <a:path w="6235065" h="6014084">
                  <a:moveTo>
                    <a:pt x="1904530" y="0"/>
                  </a:moveTo>
                  <a:lnTo>
                    <a:pt x="1371600" y="0"/>
                  </a:lnTo>
                  <a:lnTo>
                    <a:pt x="1056144" y="315455"/>
                  </a:lnTo>
                  <a:lnTo>
                    <a:pt x="1028712" y="350164"/>
                  </a:lnTo>
                  <a:lnTo>
                    <a:pt x="1010424" y="389140"/>
                  </a:lnTo>
                  <a:lnTo>
                    <a:pt x="1001280" y="430669"/>
                  </a:lnTo>
                  <a:lnTo>
                    <a:pt x="1001280" y="473049"/>
                  </a:lnTo>
                  <a:lnTo>
                    <a:pt x="1010424" y="514578"/>
                  </a:lnTo>
                  <a:lnTo>
                    <a:pt x="1028712" y="553554"/>
                  </a:lnTo>
                  <a:lnTo>
                    <a:pt x="1056144" y="588251"/>
                  </a:lnTo>
                  <a:lnTo>
                    <a:pt x="1090193" y="615683"/>
                  </a:lnTo>
                  <a:lnTo>
                    <a:pt x="1128547" y="633971"/>
                  </a:lnTo>
                  <a:lnTo>
                    <a:pt x="1169504" y="643115"/>
                  </a:lnTo>
                  <a:lnTo>
                    <a:pt x="1211402" y="643115"/>
                  </a:lnTo>
                  <a:lnTo>
                    <a:pt x="1252550" y="633971"/>
                  </a:lnTo>
                  <a:lnTo>
                    <a:pt x="1291272" y="615683"/>
                  </a:lnTo>
                  <a:lnTo>
                    <a:pt x="1325892" y="588251"/>
                  </a:lnTo>
                  <a:lnTo>
                    <a:pt x="1876056" y="38087"/>
                  </a:lnTo>
                  <a:lnTo>
                    <a:pt x="1902917" y="3467"/>
                  </a:lnTo>
                  <a:lnTo>
                    <a:pt x="1904530" y="0"/>
                  </a:lnTo>
                  <a:close/>
                </a:path>
                <a:path w="6235065" h="6014084">
                  <a:moveTo>
                    <a:pt x="2002243" y="4749152"/>
                  </a:moveTo>
                  <a:lnTo>
                    <a:pt x="1987613" y="4704423"/>
                  </a:lnTo>
                  <a:lnTo>
                    <a:pt x="1958352" y="4664951"/>
                  </a:lnTo>
                  <a:lnTo>
                    <a:pt x="1919478" y="4635690"/>
                  </a:lnTo>
                  <a:lnTo>
                    <a:pt x="1874901" y="4621060"/>
                  </a:lnTo>
                  <a:lnTo>
                    <a:pt x="1828431" y="4621060"/>
                  </a:lnTo>
                  <a:lnTo>
                    <a:pt x="1783854" y="4635690"/>
                  </a:lnTo>
                  <a:lnTo>
                    <a:pt x="1744992" y="4664951"/>
                  </a:lnTo>
                  <a:lnTo>
                    <a:pt x="1715731" y="4704423"/>
                  </a:lnTo>
                  <a:lnTo>
                    <a:pt x="1701101" y="4749152"/>
                  </a:lnTo>
                  <a:lnTo>
                    <a:pt x="1701101" y="4795647"/>
                  </a:lnTo>
                  <a:lnTo>
                    <a:pt x="1715731" y="4840376"/>
                  </a:lnTo>
                  <a:lnTo>
                    <a:pt x="1744992" y="4879835"/>
                  </a:lnTo>
                  <a:lnTo>
                    <a:pt x="1783854" y="4907635"/>
                  </a:lnTo>
                  <a:lnTo>
                    <a:pt x="1828431" y="4921542"/>
                  </a:lnTo>
                  <a:lnTo>
                    <a:pt x="1874901" y="4921542"/>
                  </a:lnTo>
                  <a:lnTo>
                    <a:pt x="1919478" y="4907635"/>
                  </a:lnTo>
                  <a:lnTo>
                    <a:pt x="1958352" y="4879835"/>
                  </a:lnTo>
                  <a:lnTo>
                    <a:pt x="1987613" y="4840376"/>
                  </a:lnTo>
                  <a:lnTo>
                    <a:pt x="2002243" y="4795647"/>
                  </a:lnTo>
                  <a:lnTo>
                    <a:pt x="2002243" y="4749152"/>
                  </a:lnTo>
                  <a:close/>
                </a:path>
                <a:path w="6235065" h="6014084">
                  <a:moveTo>
                    <a:pt x="2896755" y="312978"/>
                  </a:moveTo>
                  <a:lnTo>
                    <a:pt x="2891548" y="271945"/>
                  </a:lnTo>
                  <a:lnTo>
                    <a:pt x="2875927" y="232930"/>
                  </a:lnTo>
                  <a:lnTo>
                    <a:pt x="2854439" y="204203"/>
                  </a:lnTo>
                  <a:lnTo>
                    <a:pt x="2849892" y="198107"/>
                  </a:lnTo>
                  <a:lnTo>
                    <a:pt x="2844939" y="194068"/>
                  </a:lnTo>
                  <a:lnTo>
                    <a:pt x="2844939" y="312597"/>
                  </a:lnTo>
                  <a:lnTo>
                    <a:pt x="2836646" y="353872"/>
                  </a:lnTo>
                  <a:lnTo>
                    <a:pt x="2811792" y="390131"/>
                  </a:lnTo>
                  <a:lnTo>
                    <a:pt x="2777121" y="414134"/>
                  </a:lnTo>
                  <a:lnTo>
                    <a:pt x="2735592" y="422135"/>
                  </a:lnTo>
                  <a:lnTo>
                    <a:pt x="2715082" y="420141"/>
                  </a:lnTo>
                  <a:lnTo>
                    <a:pt x="2675788" y="404139"/>
                  </a:lnTo>
                  <a:lnTo>
                    <a:pt x="2634716" y="353872"/>
                  </a:lnTo>
                  <a:lnTo>
                    <a:pt x="2626995" y="312597"/>
                  </a:lnTo>
                  <a:lnTo>
                    <a:pt x="2634716" y="271627"/>
                  </a:lnTo>
                  <a:lnTo>
                    <a:pt x="2657856" y="236207"/>
                  </a:lnTo>
                  <a:lnTo>
                    <a:pt x="2695003" y="212204"/>
                  </a:lnTo>
                  <a:lnTo>
                    <a:pt x="2735592" y="204203"/>
                  </a:lnTo>
                  <a:lnTo>
                    <a:pt x="2756928" y="206209"/>
                  </a:lnTo>
                  <a:lnTo>
                    <a:pt x="2795600" y="222211"/>
                  </a:lnTo>
                  <a:lnTo>
                    <a:pt x="2836646" y="271627"/>
                  </a:lnTo>
                  <a:lnTo>
                    <a:pt x="2844939" y="312597"/>
                  </a:lnTo>
                  <a:lnTo>
                    <a:pt x="2844939" y="194068"/>
                  </a:lnTo>
                  <a:lnTo>
                    <a:pt x="2825381" y="178104"/>
                  </a:lnTo>
                  <a:lnTo>
                    <a:pt x="2797886" y="163817"/>
                  </a:lnTo>
                  <a:lnTo>
                    <a:pt x="2767800" y="155244"/>
                  </a:lnTo>
                  <a:lnTo>
                    <a:pt x="2735592" y="152387"/>
                  </a:lnTo>
                  <a:lnTo>
                    <a:pt x="2704249" y="155244"/>
                  </a:lnTo>
                  <a:lnTo>
                    <a:pt x="2647289" y="178104"/>
                  </a:lnTo>
                  <a:lnTo>
                    <a:pt x="2596134" y="232930"/>
                  </a:lnTo>
                  <a:lnTo>
                    <a:pt x="2580132" y="271945"/>
                  </a:lnTo>
                  <a:lnTo>
                    <a:pt x="2574798" y="312978"/>
                  </a:lnTo>
                  <a:lnTo>
                    <a:pt x="2580132" y="353872"/>
                  </a:lnTo>
                  <a:lnTo>
                    <a:pt x="2596134" y="392531"/>
                  </a:lnTo>
                  <a:lnTo>
                    <a:pt x="2622804" y="426707"/>
                  </a:lnTo>
                  <a:lnTo>
                    <a:pt x="2674620" y="462330"/>
                  </a:lnTo>
                  <a:lnTo>
                    <a:pt x="2735592" y="473951"/>
                  </a:lnTo>
                  <a:lnTo>
                    <a:pt x="2767800" y="471081"/>
                  </a:lnTo>
                  <a:lnTo>
                    <a:pt x="2797886" y="462330"/>
                  </a:lnTo>
                  <a:lnTo>
                    <a:pt x="2825381" y="447598"/>
                  </a:lnTo>
                  <a:lnTo>
                    <a:pt x="2849892" y="426707"/>
                  </a:lnTo>
                  <a:lnTo>
                    <a:pt x="2853372" y="422135"/>
                  </a:lnTo>
                  <a:lnTo>
                    <a:pt x="2875927" y="392531"/>
                  </a:lnTo>
                  <a:lnTo>
                    <a:pt x="2891548" y="353898"/>
                  </a:lnTo>
                  <a:lnTo>
                    <a:pt x="2896755" y="312978"/>
                  </a:lnTo>
                  <a:close/>
                </a:path>
                <a:path w="6235065" h="6014084">
                  <a:moveTo>
                    <a:pt x="3044164" y="5258625"/>
                  </a:moveTo>
                  <a:lnTo>
                    <a:pt x="3031731" y="5219217"/>
                  </a:lnTo>
                  <a:lnTo>
                    <a:pt x="3010141" y="5189207"/>
                  </a:lnTo>
                  <a:lnTo>
                    <a:pt x="3006864" y="5184635"/>
                  </a:lnTo>
                  <a:lnTo>
                    <a:pt x="3002673" y="5181092"/>
                  </a:lnTo>
                  <a:lnTo>
                    <a:pt x="3002673" y="5279123"/>
                  </a:lnTo>
                  <a:lnTo>
                    <a:pt x="2996095" y="5313273"/>
                  </a:lnTo>
                  <a:lnTo>
                    <a:pt x="2962732" y="5355133"/>
                  </a:lnTo>
                  <a:lnTo>
                    <a:pt x="2912364" y="5370563"/>
                  </a:lnTo>
                  <a:lnTo>
                    <a:pt x="2894444" y="5368849"/>
                  </a:lnTo>
                  <a:lnTo>
                    <a:pt x="2848356" y="5343131"/>
                  </a:lnTo>
                  <a:lnTo>
                    <a:pt x="2822067" y="5279123"/>
                  </a:lnTo>
                  <a:lnTo>
                    <a:pt x="2828645" y="5244985"/>
                  </a:lnTo>
                  <a:lnTo>
                    <a:pt x="2862008" y="5203355"/>
                  </a:lnTo>
                  <a:lnTo>
                    <a:pt x="2912364" y="5189207"/>
                  </a:lnTo>
                  <a:lnTo>
                    <a:pt x="2930296" y="5190693"/>
                  </a:lnTo>
                  <a:lnTo>
                    <a:pt x="2976384" y="5215115"/>
                  </a:lnTo>
                  <a:lnTo>
                    <a:pt x="3002673" y="5279123"/>
                  </a:lnTo>
                  <a:lnTo>
                    <a:pt x="3002673" y="5181092"/>
                  </a:lnTo>
                  <a:lnTo>
                    <a:pt x="2986951" y="5167757"/>
                  </a:lnTo>
                  <a:lnTo>
                    <a:pt x="2964192" y="5155870"/>
                  </a:lnTo>
                  <a:lnTo>
                    <a:pt x="2939135" y="5148846"/>
                  </a:lnTo>
                  <a:lnTo>
                    <a:pt x="2912364" y="5146535"/>
                  </a:lnTo>
                  <a:lnTo>
                    <a:pt x="2886456" y="5148846"/>
                  </a:lnTo>
                  <a:lnTo>
                    <a:pt x="2838640" y="5167757"/>
                  </a:lnTo>
                  <a:lnTo>
                    <a:pt x="2793009" y="5219217"/>
                  </a:lnTo>
                  <a:lnTo>
                    <a:pt x="2780576" y="5258625"/>
                  </a:lnTo>
                  <a:lnTo>
                    <a:pt x="2780576" y="5299634"/>
                  </a:lnTo>
                  <a:lnTo>
                    <a:pt x="2793009" y="5339042"/>
                  </a:lnTo>
                  <a:lnTo>
                    <a:pt x="2817876" y="5373611"/>
                  </a:lnTo>
                  <a:lnTo>
                    <a:pt x="2861691" y="5403139"/>
                  </a:lnTo>
                  <a:lnTo>
                    <a:pt x="2912364" y="5413235"/>
                  </a:lnTo>
                  <a:lnTo>
                    <a:pt x="2939135" y="5410695"/>
                  </a:lnTo>
                  <a:lnTo>
                    <a:pt x="2964192" y="5403139"/>
                  </a:lnTo>
                  <a:lnTo>
                    <a:pt x="2986951" y="5390743"/>
                  </a:lnTo>
                  <a:lnTo>
                    <a:pt x="3006864" y="5373611"/>
                  </a:lnTo>
                  <a:lnTo>
                    <a:pt x="3009049" y="5370563"/>
                  </a:lnTo>
                  <a:lnTo>
                    <a:pt x="3031731" y="5339042"/>
                  </a:lnTo>
                  <a:lnTo>
                    <a:pt x="3044164" y="5299634"/>
                  </a:lnTo>
                  <a:lnTo>
                    <a:pt x="3044164" y="5258625"/>
                  </a:lnTo>
                  <a:close/>
                </a:path>
                <a:path w="6235065" h="6014084">
                  <a:moveTo>
                    <a:pt x="4943360" y="5566308"/>
                  </a:moveTo>
                  <a:lnTo>
                    <a:pt x="4933289" y="5520372"/>
                  </a:lnTo>
                  <a:lnTo>
                    <a:pt x="4913134" y="5476900"/>
                  </a:lnTo>
                  <a:lnTo>
                    <a:pt x="4882908" y="5437619"/>
                  </a:lnTo>
                  <a:lnTo>
                    <a:pt x="4844758" y="5407393"/>
                  </a:lnTo>
                  <a:lnTo>
                    <a:pt x="4802086" y="5387238"/>
                  </a:lnTo>
                  <a:lnTo>
                    <a:pt x="4756696" y="5377167"/>
                  </a:lnTo>
                  <a:lnTo>
                    <a:pt x="4710404" y="5377167"/>
                  </a:lnTo>
                  <a:lnTo>
                    <a:pt x="4665015" y="5387238"/>
                  </a:lnTo>
                  <a:lnTo>
                    <a:pt x="4622343" y="5407393"/>
                  </a:lnTo>
                  <a:lnTo>
                    <a:pt x="4584192" y="5437619"/>
                  </a:lnTo>
                  <a:lnTo>
                    <a:pt x="4009567" y="6013691"/>
                  </a:lnTo>
                  <a:lnTo>
                    <a:pt x="4609274" y="6013691"/>
                  </a:lnTo>
                  <a:lnTo>
                    <a:pt x="4882908" y="5739384"/>
                  </a:lnTo>
                  <a:lnTo>
                    <a:pt x="4913134" y="5701233"/>
                  </a:lnTo>
                  <a:lnTo>
                    <a:pt x="4933289" y="5658497"/>
                  </a:lnTo>
                  <a:lnTo>
                    <a:pt x="4943360" y="5612930"/>
                  </a:lnTo>
                  <a:lnTo>
                    <a:pt x="4943360" y="5566308"/>
                  </a:lnTo>
                  <a:close/>
                </a:path>
                <a:path w="6235065" h="6014084">
                  <a:moveTo>
                    <a:pt x="5646026" y="4794326"/>
                  </a:moveTo>
                  <a:lnTo>
                    <a:pt x="5636692" y="4753305"/>
                  </a:lnTo>
                  <a:lnTo>
                    <a:pt x="5618035" y="4714735"/>
                  </a:lnTo>
                  <a:lnTo>
                    <a:pt x="5590044" y="4680191"/>
                  </a:lnTo>
                  <a:lnTo>
                    <a:pt x="5555983" y="4652200"/>
                  </a:lnTo>
                  <a:lnTo>
                    <a:pt x="5517667" y="4633544"/>
                  </a:lnTo>
                  <a:lnTo>
                    <a:pt x="5476786" y="4624209"/>
                  </a:lnTo>
                  <a:lnTo>
                    <a:pt x="5435066" y="4624209"/>
                  </a:lnTo>
                  <a:lnTo>
                    <a:pt x="5394185" y="4633544"/>
                  </a:lnTo>
                  <a:lnTo>
                    <a:pt x="5355869" y="4652200"/>
                  </a:lnTo>
                  <a:lnTo>
                    <a:pt x="5321820" y="4680191"/>
                  </a:lnTo>
                  <a:lnTo>
                    <a:pt x="5293817" y="4714735"/>
                  </a:lnTo>
                  <a:lnTo>
                    <a:pt x="5275161" y="4753305"/>
                  </a:lnTo>
                  <a:lnTo>
                    <a:pt x="5265826" y="4794326"/>
                  </a:lnTo>
                  <a:lnTo>
                    <a:pt x="5265826" y="4836223"/>
                  </a:lnTo>
                  <a:lnTo>
                    <a:pt x="5275161" y="4877435"/>
                  </a:lnTo>
                  <a:lnTo>
                    <a:pt x="5293817" y="4916373"/>
                  </a:lnTo>
                  <a:lnTo>
                    <a:pt x="5321820" y="4951463"/>
                  </a:lnTo>
                  <a:lnTo>
                    <a:pt x="5362003" y="4981943"/>
                  </a:lnTo>
                  <a:lnTo>
                    <a:pt x="5407609" y="5000231"/>
                  </a:lnTo>
                  <a:lnTo>
                    <a:pt x="5455932" y="5006327"/>
                  </a:lnTo>
                  <a:lnTo>
                    <a:pt x="5504243" y="5000231"/>
                  </a:lnTo>
                  <a:lnTo>
                    <a:pt x="5549849" y="4981943"/>
                  </a:lnTo>
                  <a:lnTo>
                    <a:pt x="5590044" y="4951463"/>
                  </a:lnTo>
                  <a:lnTo>
                    <a:pt x="5618035" y="4916373"/>
                  </a:lnTo>
                  <a:lnTo>
                    <a:pt x="5636692" y="4877435"/>
                  </a:lnTo>
                  <a:lnTo>
                    <a:pt x="5646026" y="4836223"/>
                  </a:lnTo>
                  <a:lnTo>
                    <a:pt x="5646026" y="4794326"/>
                  </a:lnTo>
                  <a:close/>
                </a:path>
                <a:path w="6235065" h="6014084">
                  <a:moveTo>
                    <a:pt x="6234684" y="2802801"/>
                  </a:moveTo>
                  <a:lnTo>
                    <a:pt x="6221501" y="2800362"/>
                  </a:lnTo>
                  <a:lnTo>
                    <a:pt x="6210046" y="2797111"/>
                  </a:lnTo>
                  <a:lnTo>
                    <a:pt x="6182207" y="2789275"/>
                  </a:lnTo>
                  <a:lnTo>
                    <a:pt x="6162294" y="2785681"/>
                  </a:lnTo>
                  <a:lnTo>
                    <a:pt x="6143536" y="2787510"/>
                  </a:lnTo>
                  <a:lnTo>
                    <a:pt x="6126480" y="2798064"/>
                  </a:lnTo>
                  <a:lnTo>
                    <a:pt x="6117221" y="2814891"/>
                  </a:lnTo>
                  <a:lnTo>
                    <a:pt x="6115240" y="2833306"/>
                  </a:lnTo>
                  <a:lnTo>
                    <a:pt x="6118123" y="2853131"/>
                  </a:lnTo>
                  <a:lnTo>
                    <a:pt x="6123432" y="2874264"/>
                  </a:lnTo>
                  <a:lnTo>
                    <a:pt x="6128791" y="2891523"/>
                  </a:lnTo>
                  <a:lnTo>
                    <a:pt x="6132004" y="2908363"/>
                  </a:lnTo>
                  <a:lnTo>
                    <a:pt x="6130937" y="2923768"/>
                  </a:lnTo>
                  <a:lnTo>
                    <a:pt x="6123432" y="2936748"/>
                  </a:lnTo>
                  <a:lnTo>
                    <a:pt x="6110465" y="2944241"/>
                  </a:lnTo>
                  <a:lnTo>
                    <a:pt x="6095047" y="2945320"/>
                  </a:lnTo>
                  <a:lnTo>
                    <a:pt x="6078220" y="2942094"/>
                  </a:lnTo>
                  <a:lnTo>
                    <a:pt x="6067704" y="2938843"/>
                  </a:lnTo>
                  <a:lnTo>
                    <a:pt x="6060948" y="2936748"/>
                  </a:lnTo>
                  <a:lnTo>
                    <a:pt x="6039828" y="2931426"/>
                  </a:lnTo>
                  <a:lnTo>
                    <a:pt x="6019990" y="2928556"/>
                  </a:lnTo>
                  <a:lnTo>
                    <a:pt x="6001588" y="2930525"/>
                  </a:lnTo>
                  <a:lnTo>
                    <a:pt x="5984748" y="2939796"/>
                  </a:lnTo>
                  <a:lnTo>
                    <a:pt x="5974207" y="2957055"/>
                  </a:lnTo>
                  <a:lnTo>
                    <a:pt x="5972365" y="2976181"/>
                  </a:lnTo>
                  <a:lnTo>
                    <a:pt x="5975972" y="2996158"/>
                  </a:lnTo>
                  <a:lnTo>
                    <a:pt x="5981700" y="3015996"/>
                  </a:lnTo>
                  <a:lnTo>
                    <a:pt x="5987059" y="3034804"/>
                  </a:lnTo>
                  <a:lnTo>
                    <a:pt x="5990272" y="3052191"/>
                  </a:lnTo>
                  <a:lnTo>
                    <a:pt x="5989205" y="3067850"/>
                  </a:lnTo>
                  <a:lnTo>
                    <a:pt x="5981700" y="3081528"/>
                  </a:lnTo>
                  <a:lnTo>
                    <a:pt x="5968682" y="3089021"/>
                  </a:lnTo>
                  <a:lnTo>
                    <a:pt x="5952934" y="3090100"/>
                  </a:lnTo>
                  <a:lnTo>
                    <a:pt x="5935205" y="3086874"/>
                  </a:lnTo>
                  <a:lnTo>
                    <a:pt x="5919559" y="3082480"/>
                  </a:lnTo>
                  <a:lnTo>
                    <a:pt x="5896381" y="3075762"/>
                  </a:lnTo>
                  <a:lnTo>
                    <a:pt x="5876734" y="3072003"/>
                  </a:lnTo>
                  <a:lnTo>
                    <a:pt x="5858522" y="3073374"/>
                  </a:lnTo>
                  <a:lnTo>
                    <a:pt x="5843016" y="3083052"/>
                  </a:lnTo>
                  <a:lnTo>
                    <a:pt x="5847588" y="3092196"/>
                  </a:lnTo>
                  <a:lnTo>
                    <a:pt x="5861266" y="3083826"/>
                  </a:lnTo>
                  <a:lnTo>
                    <a:pt x="5876925" y="3082480"/>
                  </a:lnTo>
                  <a:lnTo>
                    <a:pt x="5894311" y="3085973"/>
                  </a:lnTo>
                  <a:lnTo>
                    <a:pt x="5913120" y="3092196"/>
                  </a:lnTo>
                  <a:lnTo>
                    <a:pt x="5933605" y="3097453"/>
                  </a:lnTo>
                  <a:lnTo>
                    <a:pt x="5972276" y="3097123"/>
                  </a:lnTo>
                  <a:lnTo>
                    <a:pt x="6000559" y="3052381"/>
                  </a:lnTo>
                  <a:lnTo>
                    <a:pt x="5997689" y="3032734"/>
                  </a:lnTo>
                  <a:lnTo>
                    <a:pt x="5992368" y="3012948"/>
                  </a:lnTo>
                  <a:lnTo>
                    <a:pt x="5987021" y="2993910"/>
                  </a:lnTo>
                  <a:lnTo>
                    <a:pt x="5983795" y="2976181"/>
                  </a:lnTo>
                  <a:lnTo>
                    <a:pt x="5984875" y="2960433"/>
                  </a:lnTo>
                  <a:lnTo>
                    <a:pt x="5992368" y="2947416"/>
                  </a:lnTo>
                  <a:lnTo>
                    <a:pt x="6005347" y="2939910"/>
                  </a:lnTo>
                  <a:lnTo>
                    <a:pt x="6020752" y="2938843"/>
                  </a:lnTo>
                  <a:lnTo>
                    <a:pt x="6037592" y="2942056"/>
                  </a:lnTo>
                  <a:lnTo>
                    <a:pt x="6054852" y="2947416"/>
                  </a:lnTo>
                  <a:lnTo>
                    <a:pt x="6075985" y="2953143"/>
                  </a:lnTo>
                  <a:lnTo>
                    <a:pt x="6095809" y="2956750"/>
                  </a:lnTo>
                  <a:lnTo>
                    <a:pt x="6114224" y="2954909"/>
                  </a:lnTo>
                  <a:lnTo>
                    <a:pt x="6129540" y="2945320"/>
                  </a:lnTo>
                  <a:lnTo>
                    <a:pt x="6131052" y="2944368"/>
                  </a:lnTo>
                  <a:lnTo>
                    <a:pt x="6141605" y="2927578"/>
                  </a:lnTo>
                  <a:lnTo>
                    <a:pt x="6143434" y="2909506"/>
                  </a:lnTo>
                  <a:lnTo>
                    <a:pt x="6139840" y="2890570"/>
                  </a:lnTo>
                  <a:lnTo>
                    <a:pt x="6134100" y="2871216"/>
                  </a:lnTo>
                  <a:lnTo>
                    <a:pt x="6128753" y="2852178"/>
                  </a:lnTo>
                  <a:lnTo>
                    <a:pt x="6125527" y="2834449"/>
                  </a:lnTo>
                  <a:lnTo>
                    <a:pt x="6126607" y="2818701"/>
                  </a:lnTo>
                  <a:lnTo>
                    <a:pt x="6134100" y="2805684"/>
                  </a:lnTo>
                  <a:lnTo>
                    <a:pt x="6147130" y="2798178"/>
                  </a:lnTo>
                  <a:lnTo>
                    <a:pt x="6162865" y="2797111"/>
                  </a:lnTo>
                  <a:lnTo>
                    <a:pt x="6180607" y="2800324"/>
                  </a:lnTo>
                  <a:lnTo>
                    <a:pt x="6199632" y="2805684"/>
                  </a:lnTo>
                  <a:lnTo>
                    <a:pt x="6219431" y="2810992"/>
                  </a:lnTo>
                  <a:lnTo>
                    <a:pt x="6234684" y="2813227"/>
                  </a:lnTo>
                  <a:lnTo>
                    <a:pt x="6234684" y="2802801"/>
                  </a:lnTo>
                  <a:close/>
                </a:path>
                <a:path w="6235065" h="6014084">
                  <a:moveTo>
                    <a:pt x="6234684" y="562000"/>
                  </a:moveTo>
                  <a:lnTo>
                    <a:pt x="6214783" y="534911"/>
                  </a:lnTo>
                  <a:lnTo>
                    <a:pt x="6210312" y="528815"/>
                  </a:lnTo>
                  <a:lnTo>
                    <a:pt x="6203835" y="523621"/>
                  </a:lnTo>
                  <a:lnTo>
                    <a:pt x="6203835" y="662355"/>
                  </a:lnTo>
                  <a:lnTo>
                    <a:pt x="6194399" y="710387"/>
                  </a:lnTo>
                  <a:lnTo>
                    <a:pt x="6166116" y="752843"/>
                  </a:lnTo>
                  <a:lnTo>
                    <a:pt x="6125730" y="781037"/>
                  </a:lnTo>
                  <a:lnTo>
                    <a:pt x="6076200" y="790943"/>
                  </a:lnTo>
                  <a:lnTo>
                    <a:pt x="6051423" y="788428"/>
                  </a:lnTo>
                  <a:lnTo>
                    <a:pt x="6005893" y="769086"/>
                  </a:lnTo>
                  <a:lnTo>
                    <a:pt x="5958840" y="710387"/>
                  </a:lnTo>
                  <a:lnTo>
                    <a:pt x="5949696" y="662355"/>
                  </a:lnTo>
                  <a:lnTo>
                    <a:pt x="5958840" y="614616"/>
                  </a:lnTo>
                  <a:lnTo>
                    <a:pt x="5986272" y="573011"/>
                  </a:lnTo>
                  <a:lnTo>
                    <a:pt x="6027801" y="544245"/>
                  </a:lnTo>
                  <a:lnTo>
                    <a:pt x="6076200" y="534911"/>
                  </a:lnTo>
                  <a:lnTo>
                    <a:pt x="6125730" y="544245"/>
                  </a:lnTo>
                  <a:lnTo>
                    <a:pt x="6166116" y="573011"/>
                  </a:lnTo>
                  <a:lnTo>
                    <a:pt x="6194399" y="614616"/>
                  </a:lnTo>
                  <a:lnTo>
                    <a:pt x="6203835" y="662355"/>
                  </a:lnTo>
                  <a:lnTo>
                    <a:pt x="6203835" y="523621"/>
                  </a:lnTo>
                  <a:lnTo>
                    <a:pt x="6181204" y="505460"/>
                  </a:lnTo>
                  <a:lnTo>
                    <a:pt x="6148971" y="488238"/>
                  </a:lnTo>
                  <a:lnTo>
                    <a:pt x="6113869" y="477596"/>
                  </a:lnTo>
                  <a:lnTo>
                    <a:pt x="6076200" y="473951"/>
                  </a:lnTo>
                  <a:lnTo>
                    <a:pt x="6039193" y="477596"/>
                  </a:lnTo>
                  <a:lnTo>
                    <a:pt x="5972035" y="505460"/>
                  </a:lnTo>
                  <a:lnTo>
                    <a:pt x="5912485" y="569429"/>
                  </a:lnTo>
                  <a:lnTo>
                    <a:pt x="5893816" y="614895"/>
                  </a:lnTo>
                  <a:lnTo>
                    <a:pt x="5887593" y="662736"/>
                  </a:lnTo>
                  <a:lnTo>
                    <a:pt x="5893816" y="710463"/>
                  </a:lnTo>
                  <a:lnTo>
                    <a:pt x="5912485" y="755548"/>
                  </a:lnTo>
                  <a:lnTo>
                    <a:pt x="5943600" y="795515"/>
                  </a:lnTo>
                  <a:lnTo>
                    <a:pt x="6004179" y="837425"/>
                  </a:lnTo>
                  <a:lnTo>
                    <a:pt x="6076200" y="851903"/>
                  </a:lnTo>
                  <a:lnTo>
                    <a:pt x="6113869" y="848245"/>
                  </a:lnTo>
                  <a:lnTo>
                    <a:pt x="6148971" y="837425"/>
                  </a:lnTo>
                  <a:lnTo>
                    <a:pt x="6181204" y="819759"/>
                  </a:lnTo>
                  <a:lnTo>
                    <a:pt x="6210312" y="795515"/>
                  </a:lnTo>
                  <a:lnTo>
                    <a:pt x="6213716" y="790943"/>
                  </a:lnTo>
                  <a:lnTo>
                    <a:pt x="6234684" y="762863"/>
                  </a:lnTo>
                  <a:lnTo>
                    <a:pt x="6234684" y="56200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8297" y="1226253"/>
            <a:ext cx="5503545" cy="987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sz="2100" i="0" spc="-15" dirty="0">
                <a:solidFill>
                  <a:srgbClr val="3F3F3F"/>
                </a:solidFill>
                <a:latin typeface="Trebuchet MS"/>
                <a:cs typeface="Trebuchet MS"/>
              </a:rPr>
              <a:t>Pengesahan </a:t>
            </a:r>
            <a:r>
              <a:rPr sz="2100" i="0" spc="-5" dirty="0">
                <a:solidFill>
                  <a:srgbClr val="3F3F3F"/>
                </a:solidFill>
                <a:latin typeface="Trebuchet MS"/>
                <a:cs typeface="Trebuchet MS"/>
              </a:rPr>
              <a:t>Badan Hukum </a:t>
            </a:r>
            <a:r>
              <a:rPr sz="2100" i="0" spc="-10" dirty="0">
                <a:solidFill>
                  <a:srgbClr val="3F3F3F"/>
                </a:solidFill>
                <a:latin typeface="Trebuchet MS"/>
                <a:cs typeface="Trebuchet MS"/>
              </a:rPr>
              <a:t>Perseroan-Mentri  </a:t>
            </a:r>
            <a:r>
              <a:rPr sz="2100" i="0" spc="-5" dirty="0">
                <a:solidFill>
                  <a:srgbClr val="3F3F3F"/>
                </a:solidFill>
                <a:latin typeface="Trebuchet MS"/>
                <a:cs typeface="Trebuchet MS"/>
              </a:rPr>
              <a:t>Hukum </a:t>
            </a:r>
            <a:r>
              <a:rPr sz="2100" i="0" dirty="0">
                <a:solidFill>
                  <a:srgbClr val="3F3F3F"/>
                </a:solidFill>
                <a:latin typeface="Trebuchet MS"/>
                <a:cs typeface="Trebuchet MS"/>
              </a:rPr>
              <a:t>&amp; Hak </a:t>
            </a:r>
            <a:r>
              <a:rPr sz="2100" i="0" spc="-5" dirty="0">
                <a:solidFill>
                  <a:srgbClr val="3F3F3F"/>
                </a:solidFill>
                <a:latin typeface="Trebuchet MS"/>
                <a:cs typeface="Trebuchet MS"/>
              </a:rPr>
              <a:t>Azasi </a:t>
            </a:r>
            <a:r>
              <a:rPr sz="2100" i="0" spc="-10" dirty="0">
                <a:solidFill>
                  <a:srgbClr val="3F3F3F"/>
                </a:solidFill>
                <a:latin typeface="Trebuchet MS"/>
                <a:cs typeface="Trebuchet MS"/>
              </a:rPr>
              <a:t>Manusia </a:t>
            </a:r>
            <a:r>
              <a:rPr sz="2100" i="0" spc="-5" dirty="0">
                <a:solidFill>
                  <a:srgbClr val="3F3F3F"/>
                </a:solidFill>
                <a:latin typeface="Trebuchet MS"/>
                <a:cs typeface="Trebuchet MS"/>
              </a:rPr>
              <a:t>Indonesia  </a:t>
            </a:r>
            <a:r>
              <a:rPr sz="2100" i="0" dirty="0">
                <a:solidFill>
                  <a:srgbClr val="3F3F3F"/>
                </a:solidFill>
                <a:latin typeface="Trebuchet MS"/>
                <a:cs typeface="Trebuchet MS"/>
              </a:rPr>
              <a:t>No:AHU/07463.AH.01.01.2011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4418" y="1333500"/>
            <a:ext cx="202692" cy="202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781" y="3709416"/>
            <a:ext cx="202692" cy="2026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6387084"/>
            <a:ext cx="5394960" cy="399415"/>
          </a:xfrm>
          <a:custGeom>
            <a:avLst/>
            <a:gdLst/>
            <a:ahLst/>
            <a:cxnLst/>
            <a:rect l="l" t="t" r="r" b="b"/>
            <a:pathLst>
              <a:path w="5394960" h="399415">
                <a:moveTo>
                  <a:pt x="5394959" y="399288"/>
                </a:moveTo>
                <a:lnTo>
                  <a:pt x="0" y="399288"/>
                </a:lnTo>
                <a:lnTo>
                  <a:pt x="0" y="0"/>
                </a:lnTo>
                <a:lnTo>
                  <a:pt x="5394959" y="0"/>
                </a:lnTo>
                <a:lnTo>
                  <a:pt x="5394959" y="399288"/>
                </a:lnTo>
                <a:close/>
              </a:path>
            </a:pathLst>
          </a:custGeom>
          <a:solidFill>
            <a:srgbClr val="0070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84768" y="2991053"/>
            <a:ext cx="3543935" cy="2345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00"/>
              </a:spcBef>
            </a:pPr>
            <a:r>
              <a:rPr sz="2100" b="1" spc="-5" dirty="0">
                <a:solidFill>
                  <a:srgbClr val="3F3F3F"/>
                </a:solidFill>
                <a:latin typeface="Trebuchet MS"/>
                <a:cs typeface="Trebuchet MS"/>
              </a:rPr>
              <a:t>Akta</a:t>
            </a:r>
            <a:r>
              <a:rPr sz="2100" b="1" spc="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100" b="1" spc="-5" dirty="0">
                <a:solidFill>
                  <a:srgbClr val="3F3F3F"/>
                </a:solidFill>
                <a:latin typeface="Trebuchet MS"/>
                <a:cs typeface="Trebuchet MS"/>
              </a:rPr>
              <a:t>Notaris</a:t>
            </a:r>
            <a:endParaRPr sz="2100">
              <a:latin typeface="Trebuchet MS"/>
              <a:cs typeface="Trebuchet MS"/>
            </a:endParaRPr>
          </a:p>
          <a:p>
            <a:pPr marL="286385" marR="5080">
              <a:lnSpc>
                <a:spcPct val="100000"/>
              </a:lnSpc>
              <a:spcBef>
                <a:spcPts val="10"/>
              </a:spcBef>
            </a:pPr>
            <a:r>
              <a:rPr sz="2100" b="1" spc="-5" dirty="0">
                <a:solidFill>
                  <a:srgbClr val="3F3F3F"/>
                </a:solidFill>
                <a:latin typeface="Trebuchet MS"/>
                <a:cs typeface="Trebuchet MS"/>
              </a:rPr>
              <a:t>Dr Daking</a:t>
            </a:r>
            <a:r>
              <a:rPr sz="2100" b="1" spc="-8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2100" b="1" spc="-5" dirty="0">
                <a:solidFill>
                  <a:srgbClr val="3F3F3F"/>
                </a:solidFill>
                <a:latin typeface="Trebuchet MS"/>
                <a:cs typeface="Trebuchet MS"/>
              </a:rPr>
              <a:t>Setiyono,SH,MH  Tgl </a:t>
            </a:r>
            <a:r>
              <a:rPr sz="2100" b="1" dirty="0">
                <a:solidFill>
                  <a:srgbClr val="3F3F3F"/>
                </a:solidFill>
                <a:latin typeface="Trebuchet MS"/>
                <a:cs typeface="Trebuchet MS"/>
              </a:rPr>
              <a:t>3 </a:t>
            </a:r>
            <a:r>
              <a:rPr sz="2100" b="1" spc="-5" dirty="0">
                <a:solidFill>
                  <a:srgbClr val="3F3F3F"/>
                </a:solidFill>
                <a:latin typeface="Trebuchet MS"/>
                <a:cs typeface="Trebuchet MS"/>
              </a:rPr>
              <a:t>Desember 2010  Nomor:2</a:t>
            </a: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2100" b="1" dirty="0">
                <a:solidFill>
                  <a:srgbClr val="3F3F3F"/>
                </a:solidFill>
                <a:latin typeface="Trebuchet MS"/>
                <a:cs typeface="Trebuchet MS"/>
              </a:rPr>
              <a:t>NPWP</a:t>
            </a:r>
            <a:endParaRPr sz="21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100" b="1" dirty="0">
                <a:solidFill>
                  <a:srgbClr val="3F3F3F"/>
                </a:solidFill>
                <a:latin typeface="Trebuchet MS"/>
                <a:cs typeface="Trebuchet MS"/>
              </a:rPr>
              <a:t>31.301.908.5-005.000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34455" y="772667"/>
            <a:ext cx="4758055" cy="6014085"/>
            <a:chOff x="5934455" y="772667"/>
            <a:chExt cx="4758055" cy="6014085"/>
          </a:xfrm>
        </p:grpSpPr>
        <p:sp>
          <p:nvSpPr>
            <p:cNvPr id="3" name="object 3"/>
            <p:cNvSpPr/>
            <p:nvPr/>
          </p:nvSpPr>
          <p:spPr>
            <a:xfrm>
              <a:off x="6862191" y="772667"/>
              <a:ext cx="3830193" cy="2660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34455" y="1362456"/>
              <a:ext cx="3721607" cy="54239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992124" y="906780"/>
            <a:ext cx="4888992" cy="58795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6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" y="772667"/>
            <a:ext cx="10235565" cy="6014085"/>
            <a:chOff x="457200" y="772667"/>
            <a:chExt cx="10235565" cy="6014085"/>
          </a:xfrm>
        </p:grpSpPr>
        <p:sp>
          <p:nvSpPr>
            <p:cNvPr id="3" name="object 3"/>
            <p:cNvSpPr/>
            <p:nvPr/>
          </p:nvSpPr>
          <p:spPr>
            <a:xfrm>
              <a:off x="6862190" y="772667"/>
              <a:ext cx="3830193" cy="2660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34455" y="1362456"/>
              <a:ext cx="3721607" cy="54239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00" y="984504"/>
              <a:ext cx="5513832" cy="53355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7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4044" y="772667"/>
            <a:ext cx="9578340" cy="6014085"/>
            <a:chOff x="1114044" y="772667"/>
            <a:chExt cx="9578340" cy="6014085"/>
          </a:xfrm>
        </p:grpSpPr>
        <p:sp>
          <p:nvSpPr>
            <p:cNvPr id="3" name="object 3"/>
            <p:cNvSpPr/>
            <p:nvPr/>
          </p:nvSpPr>
          <p:spPr>
            <a:xfrm>
              <a:off x="6862190" y="772667"/>
              <a:ext cx="3830193" cy="2660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34455" y="1362456"/>
              <a:ext cx="3721607" cy="54239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14044" y="1095756"/>
              <a:ext cx="4811268" cy="513435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8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34455" y="772667"/>
            <a:ext cx="4758055" cy="6014085"/>
            <a:chOff x="5934455" y="772667"/>
            <a:chExt cx="4758055" cy="6014085"/>
          </a:xfrm>
        </p:grpSpPr>
        <p:sp>
          <p:nvSpPr>
            <p:cNvPr id="3" name="object 3"/>
            <p:cNvSpPr/>
            <p:nvPr/>
          </p:nvSpPr>
          <p:spPr>
            <a:xfrm>
              <a:off x="6862191" y="772667"/>
              <a:ext cx="3830193" cy="26609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34455" y="1362456"/>
              <a:ext cx="3721607" cy="54239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02336" y="896112"/>
            <a:ext cx="5401056" cy="58140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5" dirty="0"/>
              <a:t>P A G E</a:t>
            </a:r>
            <a:r>
              <a:rPr spc="155" dirty="0"/>
              <a:t> </a:t>
            </a:r>
            <a:fld id="{81D60167-4931-47E6-BA6A-407CBD079E47}" type="slidenum">
              <a:rPr sz="1050" spc="-135" dirty="0">
                <a:latin typeface="Arial Black"/>
                <a:cs typeface="Arial Black"/>
              </a:rPr>
              <a:t>9</a:t>
            </a:fld>
            <a:endParaRPr sz="105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pc="65" dirty="0">
                <a:latin typeface="Arial Black"/>
                <a:cs typeface="Arial Black"/>
              </a:rPr>
              <a:t>© </a:t>
            </a:r>
            <a:r>
              <a:rPr spc="-110" dirty="0">
                <a:latin typeface="Arial Black"/>
                <a:cs typeface="Arial Black"/>
              </a:rPr>
              <a:t>2018 </a:t>
            </a:r>
            <a:r>
              <a:rPr b="1" spc="-10" dirty="0">
                <a:latin typeface="Trebuchet MS"/>
                <a:cs typeface="Trebuchet MS"/>
              </a:rPr>
              <a:t>Slidefabric.com </a:t>
            </a:r>
            <a:r>
              <a:rPr spc="-5" dirty="0"/>
              <a:t>All </a:t>
            </a:r>
            <a:r>
              <a:rPr spc="-10" dirty="0"/>
              <a:t>rights</a:t>
            </a:r>
            <a:r>
              <a:rPr spc="-110" dirty="0"/>
              <a:t> </a:t>
            </a:r>
            <a:r>
              <a:rPr spc="-5" dirty="0"/>
              <a:t>reserved.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</TotalTime>
  <Words>1717</Words>
  <Application>Microsoft Office PowerPoint</Application>
  <PresentationFormat>Custom</PresentationFormat>
  <Paragraphs>240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Arial Black</vt:lpstr>
      <vt:lpstr>Calibri</vt:lpstr>
      <vt:lpstr>Trebuchet MS</vt:lpstr>
      <vt:lpstr>Office Theme</vt:lpstr>
      <vt:lpstr>PowerPoint Presentation</vt:lpstr>
      <vt:lpstr>PowerPoint Presentation</vt:lpstr>
      <vt:lpstr>LATAR BELAKANG</vt:lpstr>
      <vt:lpstr>PowerPoint Presentation</vt:lpstr>
      <vt:lpstr>Pengesahan Badan Hukum Perseroan-Mentri  Hukum &amp; Hak Azasi Manusia Indonesia  No:AHU/07463.AH.01.01.2011</vt:lpstr>
      <vt:lpstr>PowerPoint Presentation</vt:lpstr>
      <vt:lpstr>PowerPoint Presentation</vt:lpstr>
      <vt:lpstr>PowerPoint Presentation</vt:lpstr>
      <vt:lpstr>PowerPoint Presentation</vt:lpstr>
      <vt:lpstr>VISI dan MISI</vt:lpstr>
      <vt:lpstr>VISI</vt:lpstr>
      <vt:lpstr>PowerPoint Presentation</vt:lpstr>
      <vt:lpstr>Core Business and Positioning</vt:lpstr>
      <vt:lpstr>MITRA</vt:lpstr>
      <vt:lpstr>Mitra</vt:lpstr>
      <vt:lpstr>RANDOMKEGIATAN  KOMSUS &amp; MITRA</vt:lpstr>
      <vt:lpstr>RANDOM KEGIATAN KOMSUS BERSAMA MITRA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Struktur Organisasi</vt:lpstr>
      <vt:lpstr>Tim Narsum (random 60 dari 230 narsum)</vt:lpstr>
      <vt:lpstr>Tim Narsum</vt:lpstr>
      <vt:lpstr>T E R I M A K A S I 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Company profile Komsus</dc:title>
  <dc:creator>acer</dc:creator>
  <cp:lastModifiedBy>Arief neo</cp:lastModifiedBy>
  <cp:revision>10</cp:revision>
  <dcterms:created xsi:type="dcterms:W3CDTF">2022-02-26T10:11:29Z</dcterms:created>
  <dcterms:modified xsi:type="dcterms:W3CDTF">2022-03-24T04:12:51Z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2021-02-09T00:00:00Z</vt:filetime>
  </property>
  <property fmtid="{D5CDD505-2E9C-101B-9397-08002B2CF9AE}" pid="3" name="LastSaved">
    <vt:filetime>2022-02-26T00:00:00Z</vt:filetime>
  </property>
</Properties>
</file>